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6"/>
  </p:notesMasterIdLst>
  <p:sldIdLst>
    <p:sldId id="256" r:id="rId2"/>
    <p:sldId id="257" r:id="rId3"/>
    <p:sldId id="259" r:id="rId4"/>
    <p:sldId id="315" r:id="rId5"/>
    <p:sldId id="258" r:id="rId6"/>
    <p:sldId id="314" r:id="rId7"/>
    <p:sldId id="260" r:id="rId8"/>
    <p:sldId id="262" r:id="rId9"/>
    <p:sldId id="263" r:id="rId10"/>
    <p:sldId id="264" r:id="rId11"/>
    <p:sldId id="317" r:id="rId12"/>
    <p:sldId id="318" r:id="rId13"/>
    <p:sldId id="316" r:id="rId14"/>
    <p:sldId id="319" r:id="rId15"/>
    <p:sldId id="266" r:id="rId16"/>
    <p:sldId id="272" r:id="rId17"/>
    <p:sldId id="320" r:id="rId18"/>
    <p:sldId id="321" r:id="rId19"/>
    <p:sldId id="323" r:id="rId20"/>
    <p:sldId id="265" r:id="rId21"/>
    <p:sldId id="273" r:id="rId22"/>
    <p:sldId id="269" r:id="rId23"/>
    <p:sldId id="275" r:id="rId24"/>
    <p:sldId id="324" r:id="rId25"/>
  </p:sldIdLst>
  <p:sldSz cx="9144000" cy="5143500" type="screen16x9"/>
  <p:notesSz cx="6858000" cy="9144000"/>
  <p:embeddedFontLst>
    <p:embeddedFont>
      <p:font typeface="Bebas Neue" panose="020B0604020202020204" charset="0"/>
      <p:regular r:id="rId27"/>
    </p:embeddedFont>
    <p:embeddedFont>
      <p:font typeface="Open Sans" panose="020B0606030504020204" pitchFamily="34" charset="0"/>
      <p:regular r:id="rId28"/>
      <p:bold r:id="rId29"/>
      <p:italic r:id="rId30"/>
      <p:boldItalic r:id="rId31"/>
    </p:embeddedFont>
    <p:embeddedFont>
      <p:font typeface="Unna"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4A4950-A562-44AD-8601-24D5BC59B08A}">
  <a:tblStyle styleId="{1E4A4950-A562-44AD-8601-24D5BC59B0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7c0264cfe_0_27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27c0264cfe_0_27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1b91aaf54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1b91aaf54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630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274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1b91aaf54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1b91aaf54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323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818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291cc5ab0e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291cc5ab0e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2b2770b86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2b2770b86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2b2770b86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2b2770b86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901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767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12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2a3d6949f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2a3d6949f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1b91aaf54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1b91aaf54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91cc5ab0e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91cc5ab0e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1b91aaf54f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1b91aaf54f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1b91aaf54f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1b91aaf54f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1b91aaf54f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1b91aaf54f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33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27b5f6162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27b5f6162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b91aaf54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b91aaf54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186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10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b91aaf54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b91aaf54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1b91aaf54f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1b91aaf54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27c0264cf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27c0264cf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715100" y="730703"/>
            <a:ext cx="4731000" cy="17868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4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901100" y="3764825"/>
            <a:ext cx="4359000" cy="33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ubTitle" idx="3"/>
          </p:nvPr>
        </p:nvSpPr>
        <p:spPr>
          <a:xfrm>
            <a:off x="715100" y="2466328"/>
            <a:ext cx="4727400" cy="868800"/>
          </a:xfrm>
          <a:prstGeom prst="rect">
            <a:avLst/>
          </a:prstGeom>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2800"/>
              <a:buFont typeface="Bebas Neue"/>
              <a:buNone/>
              <a:defRPr sz="28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3" name="Google Shape;13;p2"/>
          <p:cNvGrpSpPr/>
          <p:nvPr/>
        </p:nvGrpSpPr>
        <p:grpSpPr>
          <a:xfrm>
            <a:off x="382500" y="216275"/>
            <a:ext cx="8395534" cy="4544625"/>
            <a:chOff x="382500" y="216275"/>
            <a:chExt cx="8395534" cy="4544625"/>
          </a:xfrm>
        </p:grpSpPr>
        <p:grpSp>
          <p:nvGrpSpPr>
            <p:cNvPr id="14" name="Google Shape;14;p2"/>
            <p:cNvGrpSpPr/>
            <p:nvPr/>
          </p:nvGrpSpPr>
          <p:grpSpPr>
            <a:xfrm>
              <a:off x="7962101" y="249875"/>
              <a:ext cx="420437" cy="265494"/>
              <a:chOff x="1246075" y="2227475"/>
              <a:chExt cx="5114800" cy="3229850"/>
            </a:xfrm>
          </p:grpSpPr>
          <p:sp>
            <p:nvSpPr>
              <p:cNvPr id="15" name="Google Shape;15;p2"/>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2"/>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2"/>
            <p:cNvCxnSpPr>
              <a:endCxn id="23" idx="1"/>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sp>
          <p:nvSpPr>
            <p:cNvPr id="24" name="Google Shape;24;p2"/>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1"/>
        <p:cNvGrpSpPr/>
        <p:nvPr/>
      </p:nvGrpSpPr>
      <p:grpSpPr>
        <a:xfrm>
          <a:off x="0" y="0"/>
          <a:ext cx="0" cy="0"/>
          <a:chOff x="0" y="0"/>
          <a:chExt cx="0" cy="0"/>
        </a:xfrm>
      </p:grpSpPr>
      <p:sp>
        <p:nvSpPr>
          <p:cNvPr id="262" name="Google Shape;262;p16"/>
          <p:cNvSpPr txBox="1">
            <a:spLocks noGrp="1"/>
          </p:cNvSpPr>
          <p:nvPr>
            <p:ph type="title"/>
          </p:nvPr>
        </p:nvSpPr>
        <p:spPr>
          <a:xfrm>
            <a:off x="2290050" y="3194925"/>
            <a:ext cx="4563900" cy="67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3" name="Google Shape;263;p16"/>
          <p:cNvSpPr txBox="1">
            <a:spLocks noGrp="1"/>
          </p:cNvSpPr>
          <p:nvPr>
            <p:ph type="subTitle" idx="1"/>
          </p:nvPr>
        </p:nvSpPr>
        <p:spPr>
          <a:xfrm>
            <a:off x="714450" y="1102575"/>
            <a:ext cx="7715100" cy="18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3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64" name="Google Shape;264;p16"/>
          <p:cNvGrpSpPr/>
          <p:nvPr/>
        </p:nvGrpSpPr>
        <p:grpSpPr>
          <a:xfrm>
            <a:off x="382500" y="216275"/>
            <a:ext cx="8395534" cy="4544625"/>
            <a:chOff x="382500" y="216275"/>
            <a:chExt cx="8395534" cy="4544625"/>
          </a:xfrm>
        </p:grpSpPr>
        <p:cxnSp>
          <p:nvCxnSpPr>
            <p:cNvPr id="265" name="Google Shape;265;p16"/>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266" name="Google Shape;266;p16"/>
            <p:cNvGrpSpPr/>
            <p:nvPr/>
          </p:nvGrpSpPr>
          <p:grpSpPr>
            <a:xfrm>
              <a:off x="382500" y="216275"/>
              <a:ext cx="8395534" cy="332700"/>
              <a:chOff x="382500" y="216275"/>
              <a:chExt cx="8395534" cy="332700"/>
            </a:xfrm>
          </p:grpSpPr>
          <p:grpSp>
            <p:nvGrpSpPr>
              <p:cNvPr id="267" name="Google Shape;267;p16"/>
              <p:cNvGrpSpPr/>
              <p:nvPr/>
            </p:nvGrpSpPr>
            <p:grpSpPr>
              <a:xfrm>
                <a:off x="7962101" y="249875"/>
                <a:ext cx="420437" cy="265494"/>
                <a:chOff x="1246075" y="2227475"/>
                <a:chExt cx="5114800" cy="3229850"/>
              </a:xfrm>
            </p:grpSpPr>
            <p:sp>
              <p:nvSpPr>
                <p:cNvPr id="268" name="Google Shape;268;p16"/>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6"/>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16"/>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275" name="Google Shape;275;p16"/>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6" name="Google Shape;276;p16"/>
          <p:cNvSpPr txBox="1">
            <a:spLocks noGrp="1"/>
          </p:cNvSpPr>
          <p:nvPr>
            <p:ph type="subTitle" idx="2"/>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48"/>
        <p:cNvGrpSpPr/>
        <p:nvPr/>
      </p:nvGrpSpPr>
      <p:grpSpPr>
        <a:xfrm>
          <a:off x="0" y="0"/>
          <a:ext cx="0" cy="0"/>
          <a:chOff x="0" y="0"/>
          <a:chExt cx="0" cy="0"/>
        </a:xfrm>
      </p:grpSpPr>
      <p:sp>
        <p:nvSpPr>
          <p:cNvPr id="349" name="Google Shape;349;p22"/>
          <p:cNvSpPr txBox="1">
            <a:spLocks noGrp="1"/>
          </p:cNvSpPr>
          <p:nvPr>
            <p:ph type="body" idx="1"/>
          </p:nvPr>
        </p:nvSpPr>
        <p:spPr>
          <a:xfrm>
            <a:off x="3756525" y="1798950"/>
            <a:ext cx="4672500" cy="2084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50" name="Google Shape;350;p22"/>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1" name="Google Shape;351;p22"/>
          <p:cNvGrpSpPr/>
          <p:nvPr/>
        </p:nvGrpSpPr>
        <p:grpSpPr>
          <a:xfrm>
            <a:off x="382500" y="216275"/>
            <a:ext cx="8395534" cy="4544625"/>
            <a:chOff x="382500" y="216275"/>
            <a:chExt cx="8395534" cy="4544625"/>
          </a:xfrm>
        </p:grpSpPr>
        <p:cxnSp>
          <p:nvCxnSpPr>
            <p:cNvPr id="352" name="Google Shape;352;p22"/>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353" name="Google Shape;353;p22"/>
            <p:cNvGrpSpPr/>
            <p:nvPr/>
          </p:nvGrpSpPr>
          <p:grpSpPr>
            <a:xfrm>
              <a:off x="382500" y="216275"/>
              <a:ext cx="8395534" cy="332700"/>
              <a:chOff x="382500" y="216275"/>
              <a:chExt cx="8395534" cy="332700"/>
            </a:xfrm>
          </p:grpSpPr>
          <p:sp>
            <p:nvSpPr>
              <p:cNvPr id="354" name="Google Shape;354;p22"/>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 name="Google Shape;355;p22"/>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22"/>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2"/>
              <p:cNvGrpSpPr/>
              <p:nvPr/>
            </p:nvGrpSpPr>
            <p:grpSpPr>
              <a:xfrm rot="5400000">
                <a:off x="7987925" y="188643"/>
                <a:ext cx="324597" cy="380034"/>
                <a:chOff x="2038725" y="1281125"/>
                <a:chExt cx="3567000" cy="4176200"/>
              </a:xfrm>
            </p:grpSpPr>
            <p:sp>
              <p:nvSpPr>
                <p:cNvPr id="358" name="Google Shape;358;p22"/>
                <p:cNvSpPr/>
                <p:nvPr/>
              </p:nvSpPr>
              <p:spPr>
                <a:xfrm>
                  <a:off x="2956975" y="4403450"/>
                  <a:ext cx="1693825" cy="668950"/>
                </a:xfrm>
                <a:custGeom>
                  <a:avLst/>
                  <a:gdLst/>
                  <a:ahLst/>
                  <a:cxnLst/>
                  <a:rect l="l" t="t" r="r" b="b"/>
                  <a:pathLst>
                    <a:path w="67753" h="26758" extrusionOk="0">
                      <a:moveTo>
                        <a:pt x="4680" y="0"/>
                      </a:moveTo>
                      <a:cubicBezTo>
                        <a:pt x="4000" y="0"/>
                        <a:pt x="3310" y="171"/>
                        <a:pt x="2675" y="531"/>
                      </a:cubicBezTo>
                      <a:cubicBezTo>
                        <a:pt x="718" y="1640"/>
                        <a:pt x="1" y="4119"/>
                        <a:pt x="1110" y="6077"/>
                      </a:cubicBezTo>
                      <a:cubicBezTo>
                        <a:pt x="1599" y="6925"/>
                        <a:pt x="2088" y="7708"/>
                        <a:pt x="2578" y="8490"/>
                      </a:cubicBezTo>
                      <a:cubicBezTo>
                        <a:pt x="10015" y="19907"/>
                        <a:pt x="21986" y="26758"/>
                        <a:pt x="34578" y="26758"/>
                      </a:cubicBezTo>
                      <a:cubicBezTo>
                        <a:pt x="47202" y="26758"/>
                        <a:pt x="59140" y="19907"/>
                        <a:pt x="66513" y="8490"/>
                      </a:cubicBezTo>
                      <a:cubicBezTo>
                        <a:pt x="67752" y="6598"/>
                        <a:pt x="67198" y="4087"/>
                        <a:pt x="65338" y="2847"/>
                      </a:cubicBezTo>
                      <a:cubicBezTo>
                        <a:pt x="64649" y="2408"/>
                        <a:pt x="63878" y="2198"/>
                        <a:pt x="63117" y="2198"/>
                      </a:cubicBezTo>
                      <a:cubicBezTo>
                        <a:pt x="61786" y="2198"/>
                        <a:pt x="60483" y="2839"/>
                        <a:pt x="59695" y="4022"/>
                      </a:cubicBezTo>
                      <a:cubicBezTo>
                        <a:pt x="53791" y="13122"/>
                        <a:pt x="44364" y="18603"/>
                        <a:pt x="34545" y="18603"/>
                      </a:cubicBezTo>
                      <a:cubicBezTo>
                        <a:pt x="24726" y="18603"/>
                        <a:pt x="15299" y="13155"/>
                        <a:pt x="9395" y="4022"/>
                      </a:cubicBezTo>
                      <a:cubicBezTo>
                        <a:pt x="8971" y="3434"/>
                        <a:pt x="8580" y="2782"/>
                        <a:pt x="8221" y="2064"/>
                      </a:cubicBezTo>
                      <a:cubicBezTo>
                        <a:pt x="7472" y="742"/>
                        <a:pt x="6097" y="0"/>
                        <a:pt x="4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2038725" y="1281125"/>
                  <a:ext cx="3567000" cy="4176200"/>
                </a:xfrm>
                <a:custGeom>
                  <a:avLst/>
                  <a:gdLst/>
                  <a:ahLst/>
                  <a:cxnLst/>
                  <a:rect l="l" t="t" r="r" b="b"/>
                  <a:pathLst>
                    <a:path w="142680" h="167048" extrusionOk="0">
                      <a:moveTo>
                        <a:pt x="71308" y="34871"/>
                      </a:moveTo>
                      <a:cubicBezTo>
                        <a:pt x="73004" y="34871"/>
                        <a:pt x="74537" y="35524"/>
                        <a:pt x="75711" y="36698"/>
                      </a:cubicBezTo>
                      <a:cubicBezTo>
                        <a:pt x="76918" y="37872"/>
                        <a:pt x="77571" y="39438"/>
                        <a:pt x="77571" y="41102"/>
                      </a:cubicBezTo>
                      <a:lnTo>
                        <a:pt x="77571" y="63251"/>
                      </a:lnTo>
                      <a:cubicBezTo>
                        <a:pt x="77571" y="66676"/>
                        <a:pt x="74798" y="69481"/>
                        <a:pt x="71308" y="69481"/>
                      </a:cubicBezTo>
                      <a:cubicBezTo>
                        <a:pt x="67883" y="69481"/>
                        <a:pt x="65077" y="66708"/>
                        <a:pt x="65077" y="63251"/>
                      </a:cubicBezTo>
                      <a:lnTo>
                        <a:pt x="65077" y="41102"/>
                      </a:lnTo>
                      <a:cubicBezTo>
                        <a:pt x="65077" y="37677"/>
                        <a:pt x="67883" y="34871"/>
                        <a:pt x="71308" y="34871"/>
                      </a:cubicBezTo>
                      <a:close/>
                      <a:moveTo>
                        <a:pt x="67883" y="8156"/>
                      </a:moveTo>
                      <a:lnTo>
                        <a:pt x="67883" y="26749"/>
                      </a:lnTo>
                      <a:lnTo>
                        <a:pt x="67883" y="27141"/>
                      </a:lnTo>
                      <a:cubicBezTo>
                        <a:pt x="61620" y="28706"/>
                        <a:pt x="56922" y="34382"/>
                        <a:pt x="56922" y="41134"/>
                      </a:cubicBezTo>
                      <a:lnTo>
                        <a:pt x="56922" y="63283"/>
                      </a:lnTo>
                      <a:cubicBezTo>
                        <a:pt x="56922" y="71177"/>
                        <a:pt x="63381" y="77669"/>
                        <a:pt x="71308" y="77669"/>
                      </a:cubicBezTo>
                      <a:cubicBezTo>
                        <a:pt x="79267" y="77669"/>
                        <a:pt x="85693" y="71243"/>
                        <a:pt x="85693" y="63283"/>
                      </a:cubicBezTo>
                      <a:lnTo>
                        <a:pt x="85693" y="41134"/>
                      </a:lnTo>
                      <a:cubicBezTo>
                        <a:pt x="85693" y="37318"/>
                        <a:pt x="84193" y="33665"/>
                        <a:pt x="81518" y="30990"/>
                      </a:cubicBezTo>
                      <a:cubicBezTo>
                        <a:pt x="79919" y="29391"/>
                        <a:pt x="78027" y="28250"/>
                        <a:pt x="76005" y="27565"/>
                      </a:cubicBezTo>
                      <a:cubicBezTo>
                        <a:pt x="76038" y="27304"/>
                        <a:pt x="76070" y="27075"/>
                        <a:pt x="76070" y="26814"/>
                      </a:cubicBezTo>
                      <a:lnTo>
                        <a:pt x="76070" y="8221"/>
                      </a:lnTo>
                      <a:lnTo>
                        <a:pt x="90423" y="8221"/>
                      </a:lnTo>
                      <a:lnTo>
                        <a:pt x="90423" y="86346"/>
                      </a:lnTo>
                      <a:cubicBezTo>
                        <a:pt x="90390" y="87031"/>
                        <a:pt x="89053" y="89869"/>
                        <a:pt x="85106" y="92870"/>
                      </a:cubicBezTo>
                      <a:cubicBezTo>
                        <a:pt x="82692" y="94729"/>
                        <a:pt x="77701" y="97730"/>
                        <a:pt x="71340" y="97730"/>
                      </a:cubicBezTo>
                      <a:cubicBezTo>
                        <a:pt x="64979" y="97730"/>
                        <a:pt x="60021" y="94664"/>
                        <a:pt x="57607" y="92870"/>
                      </a:cubicBezTo>
                      <a:cubicBezTo>
                        <a:pt x="53660" y="89869"/>
                        <a:pt x="52323" y="87031"/>
                        <a:pt x="52258" y="86411"/>
                      </a:cubicBezTo>
                      <a:lnTo>
                        <a:pt x="52258" y="8156"/>
                      </a:lnTo>
                      <a:close/>
                      <a:moveTo>
                        <a:pt x="125555" y="51279"/>
                      </a:moveTo>
                      <a:lnTo>
                        <a:pt x="133709" y="65045"/>
                      </a:lnTo>
                      <a:cubicBezTo>
                        <a:pt x="133742" y="65110"/>
                        <a:pt x="133775" y="65143"/>
                        <a:pt x="133840" y="65241"/>
                      </a:cubicBezTo>
                      <a:cubicBezTo>
                        <a:pt x="134264" y="65926"/>
                        <a:pt x="134525" y="66741"/>
                        <a:pt x="134525" y="67557"/>
                      </a:cubicBezTo>
                      <a:lnTo>
                        <a:pt x="134525" y="104678"/>
                      </a:lnTo>
                      <a:cubicBezTo>
                        <a:pt x="134525" y="105591"/>
                        <a:pt x="134199" y="106537"/>
                        <a:pt x="133612" y="107288"/>
                      </a:cubicBezTo>
                      <a:lnTo>
                        <a:pt x="125065" y="117954"/>
                      </a:lnTo>
                      <a:cubicBezTo>
                        <a:pt x="125391" y="115443"/>
                        <a:pt x="125555" y="112866"/>
                        <a:pt x="125555" y="110289"/>
                      </a:cubicBezTo>
                      <a:lnTo>
                        <a:pt x="125555" y="51279"/>
                      </a:lnTo>
                      <a:close/>
                      <a:moveTo>
                        <a:pt x="17093" y="51279"/>
                      </a:moveTo>
                      <a:lnTo>
                        <a:pt x="17093" y="110321"/>
                      </a:lnTo>
                      <a:cubicBezTo>
                        <a:pt x="17093" y="112898"/>
                        <a:pt x="17257" y="115475"/>
                        <a:pt x="17615" y="117987"/>
                      </a:cubicBezTo>
                      <a:lnTo>
                        <a:pt x="9069" y="107320"/>
                      </a:lnTo>
                      <a:cubicBezTo>
                        <a:pt x="8449" y="106537"/>
                        <a:pt x="8123" y="105657"/>
                        <a:pt x="8123" y="104678"/>
                      </a:cubicBezTo>
                      <a:lnTo>
                        <a:pt x="8123" y="67557"/>
                      </a:lnTo>
                      <a:cubicBezTo>
                        <a:pt x="8123" y="66741"/>
                        <a:pt x="8351" y="65926"/>
                        <a:pt x="8808" y="65241"/>
                      </a:cubicBezTo>
                      <a:cubicBezTo>
                        <a:pt x="8841" y="65208"/>
                        <a:pt x="8906" y="65110"/>
                        <a:pt x="8939" y="65045"/>
                      </a:cubicBezTo>
                      <a:lnTo>
                        <a:pt x="17093" y="51279"/>
                      </a:lnTo>
                      <a:close/>
                      <a:moveTo>
                        <a:pt x="44070" y="8612"/>
                      </a:moveTo>
                      <a:lnTo>
                        <a:pt x="44070" y="86248"/>
                      </a:lnTo>
                      <a:cubicBezTo>
                        <a:pt x="44070" y="90978"/>
                        <a:pt x="48409" y="95936"/>
                        <a:pt x="52486" y="99067"/>
                      </a:cubicBezTo>
                      <a:cubicBezTo>
                        <a:pt x="55715" y="101579"/>
                        <a:pt x="62468" y="105754"/>
                        <a:pt x="71308" y="105754"/>
                      </a:cubicBezTo>
                      <a:cubicBezTo>
                        <a:pt x="80180" y="105754"/>
                        <a:pt x="86933" y="101612"/>
                        <a:pt x="90162" y="99067"/>
                      </a:cubicBezTo>
                      <a:cubicBezTo>
                        <a:pt x="94207" y="95968"/>
                        <a:pt x="98545" y="90978"/>
                        <a:pt x="98545" y="86248"/>
                      </a:cubicBezTo>
                      <a:lnTo>
                        <a:pt x="98545" y="8645"/>
                      </a:lnTo>
                      <a:cubicBezTo>
                        <a:pt x="98937" y="8776"/>
                        <a:pt x="99263" y="8873"/>
                        <a:pt x="99589" y="9004"/>
                      </a:cubicBezTo>
                      <a:cubicBezTo>
                        <a:pt x="103993" y="10798"/>
                        <a:pt x="107907" y="13701"/>
                        <a:pt x="110876" y="17452"/>
                      </a:cubicBezTo>
                      <a:cubicBezTo>
                        <a:pt x="113844" y="21138"/>
                        <a:pt x="115801" y="25575"/>
                        <a:pt x="116584" y="30239"/>
                      </a:cubicBezTo>
                      <a:lnTo>
                        <a:pt x="117400" y="36405"/>
                      </a:lnTo>
                      <a:lnTo>
                        <a:pt x="117400" y="110321"/>
                      </a:lnTo>
                      <a:cubicBezTo>
                        <a:pt x="117400" y="119911"/>
                        <a:pt x="114627" y="129241"/>
                        <a:pt x="109408" y="137330"/>
                      </a:cubicBezTo>
                      <a:cubicBezTo>
                        <a:pt x="100633" y="150835"/>
                        <a:pt x="86411" y="158892"/>
                        <a:pt x="71308" y="158892"/>
                      </a:cubicBezTo>
                      <a:cubicBezTo>
                        <a:pt x="56237" y="158892"/>
                        <a:pt x="42015" y="150835"/>
                        <a:pt x="33208" y="137298"/>
                      </a:cubicBezTo>
                      <a:cubicBezTo>
                        <a:pt x="32621" y="136384"/>
                        <a:pt x="32066" y="135438"/>
                        <a:pt x="31479" y="134460"/>
                      </a:cubicBezTo>
                      <a:cubicBezTo>
                        <a:pt x="27369" y="127088"/>
                        <a:pt x="25216" y="118737"/>
                        <a:pt x="25216" y="110289"/>
                      </a:cubicBezTo>
                      <a:lnTo>
                        <a:pt x="25216" y="36372"/>
                      </a:lnTo>
                      <a:lnTo>
                        <a:pt x="26031" y="30207"/>
                      </a:lnTo>
                      <a:cubicBezTo>
                        <a:pt x="27564" y="20714"/>
                        <a:pt x="34088" y="12592"/>
                        <a:pt x="43026" y="8971"/>
                      </a:cubicBezTo>
                      <a:cubicBezTo>
                        <a:pt x="43059" y="8971"/>
                        <a:pt x="43059" y="8971"/>
                        <a:pt x="43092" y="8939"/>
                      </a:cubicBezTo>
                      <a:cubicBezTo>
                        <a:pt x="43418" y="8808"/>
                        <a:pt x="43744" y="8678"/>
                        <a:pt x="44070" y="8612"/>
                      </a:cubicBezTo>
                      <a:close/>
                      <a:moveTo>
                        <a:pt x="47332" y="1"/>
                      </a:moveTo>
                      <a:cubicBezTo>
                        <a:pt x="44820" y="1"/>
                        <a:pt x="42374" y="490"/>
                        <a:pt x="39993" y="1436"/>
                      </a:cubicBezTo>
                      <a:cubicBezTo>
                        <a:pt x="39960" y="1436"/>
                        <a:pt x="39960" y="1469"/>
                        <a:pt x="39927" y="1469"/>
                      </a:cubicBezTo>
                      <a:cubicBezTo>
                        <a:pt x="28413" y="6166"/>
                        <a:pt x="20029" y="16702"/>
                        <a:pt x="18039" y="28967"/>
                      </a:cubicBezTo>
                      <a:lnTo>
                        <a:pt x="18039" y="29098"/>
                      </a:lnTo>
                      <a:lnTo>
                        <a:pt x="17224" y="35132"/>
                      </a:lnTo>
                      <a:cubicBezTo>
                        <a:pt x="17159" y="35198"/>
                        <a:pt x="17126" y="35263"/>
                        <a:pt x="17093" y="35361"/>
                      </a:cubicBezTo>
                      <a:lnTo>
                        <a:pt x="1990" y="60837"/>
                      </a:lnTo>
                      <a:cubicBezTo>
                        <a:pt x="686" y="62827"/>
                        <a:pt x="1" y="65143"/>
                        <a:pt x="1" y="67557"/>
                      </a:cubicBezTo>
                      <a:lnTo>
                        <a:pt x="1" y="104678"/>
                      </a:lnTo>
                      <a:cubicBezTo>
                        <a:pt x="1" y="107451"/>
                        <a:pt x="947" y="110158"/>
                        <a:pt x="2708" y="112376"/>
                      </a:cubicBezTo>
                      <a:lnTo>
                        <a:pt x="26684" y="142354"/>
                      </a:lnTo>
                      <a:cubicBezTo>
                        <a:pt x="26847" y="142550"/>
                        <a:pt x="27010" y="142713"/>
                        <a:pt x="27173" y="142843"/>
                      </a:cubicBezTo>
                      <a:cubicBezTo>
                        <a:pt x="37448" y="158044"/>
                        <a:pt x="53856" y="167047"/>
                        <a:pt x="71308" y="167047"/>
                      </a:cubicBezTo>
                      <a:cubicBezTo>
                        <a:pt x="88759" y="167047"/>
                        <a:pt x="105167" y="158044"/>
                        <a:pt x="115508" y="142876"/>
                      </a:cubicBezTo>
                      <a:cubicBezTo>
                        <a:pt x="115671" y="142713"/>
                        <a:pt x="115834" y="142550"/>
                        <a:pt x="115997" y="142354"/>
                      </a:cubicBezTo>
                      <a:lnTo>
                        <a:pt x="139972" y="112376"/>
                      </a:lnTo>
                      <a:cubicBezTo>
                        <a:pt x="141734" y="110158"/>
                        <a:pt x="142680" y="107418"/>
                        <a:pt x="142680" y="104678"/>
                      </a:cubicBezTo>
                      <a:lnTo>
                        <a:pt x="142680" y="67557"/>
                      </a:lnTo>
                      <a:cubicBezTo>
                        <a:pt x="142680" y="65143"/>
                        <a:pt x="141995" y="62827"/>
                        <a:pt x="140690" y="60837"/>
                      </a:cubicBezTo>
                      <a:lnTo>
                        <a:pt x="125587" y="35361"/>
                      </a:lnTo>
                      <a:cubicBezTo>
                        <a:pt x="125555" y="35263"/>
                        <a:pt x="125522" y="35230"/>
                        <a:pt x="125457" y="35132"/>
                      </a:cubicBezTo>
                      <a:lnTo>
                        <a:pt x="124641" y="29098"/>
                      </a:lnTo>
                      <a:lnTo>
                        <a:pt x="124641" y="28967"/>
                      </a:lnTo>
                      <a:cubicBezTo>
                        <a:pt x="123663" y="22900"/>
                        <a:pt x="121118" y="17159"/>
                        <a:pt x="117269" y="12331"/>
                      </a:cubicBezTo>
                      <a:cubicBezTo>
                        <a:pt x="113453" y="7536"/>
                        <a:pt x="108396" y="3785"/>
                        <a:pt x="102688" y="1469"/>
                      </a:cubicBezTo>
                      <a:cubicBezTo>
                        <a:pt x="100339" y="523"/>
                        <a:pt x="97860" y="33"/>
                        <a:pt x="95349" y="33"/>
                      </a:cubicBezTo>
                      <a:lnTo>
                        <a:pt x="76299" y="33"/>
                      </a:lnTo>
                      <a:lnTo>
                        <a:pt x="68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60" name="Google Shape;360;p22"/>
          <p:cNvSpPr txBox="1">
            <a:spLocks noGrp="1"/>
          </p:cNvSpPr>
          <p:nvPr>
            <p:ph type="subTitle" idx="2"/>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361"/>
        <p:cNvGrpSpPr/>
        <p:nvPr/>
      </p:nvGrpSpPr>
      <p:grpSpPr>
        <a:xfrm>
          <a:off x="0" y="0"/>
          <a:ext cx="0" cy="0"/>
          <a:chOff x="0" y="0"/>
          <a:chExt cx="0" cy="0"/>
        </a:xfrm>
      </p:grpSpPr>
      <p:sp>
        <p:nvSpPr>
          <p:cNvPr id="362" name="Google Shape;362;p23"/>
          <p:cNvSpPr txBox="1">
            <a:spLocks noGrp="1"/>
          </p:cNvSpPr>
          <p:nvPr>
            <p:ph type="subTitle" idx="1"/>
          </p:nvPr>
        </p:nvSpPr>
        <p:spPr>
          <a:xfrm>
            <a:off x="1058625" y="2466900"/>
            <a:ext cx="3170700" cy="11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3" name="Google Shape;363;p23"/>
          <p:cNvSpPr txBox="1">
            <a:spLocks noGrp="1"/>
          </p:cNvSpPr>
          <p:nvPr>
            <p:ph type="title"/>
          </p:nvPr>
        </p:nvSpPr>
        <p:spPr>
          <a:xfrm>
            <a:off x="1058625" y="1492200"/>
            <a:ext cx="3170700" cy="974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4" name="Google Shape;364;p23"/>
          <p:cNvGrpSpPr/>
          <p:nvPr/>
        </p:nvGrpSpPr>
        <p:grpSpPr>
          <a:xfrm>
            <a:off x="382500" y="216275"/>
            <a:ext cx="8395534" cy="4544625"/>
            <a:chOff x="382500" y="216275"/>
            <a:chExt cx="8395534" cy="4544625"/>
          </a:xfrm>
        </p:grpSpPr>
        <p:cxnSp>
          <p:nvCxnSpPr>
            <p:cNvPr id="365" name="Google Shape;365;p23"/>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366" name="Google Shape;366;p23"/>
            <p:cNvGrpSpPr/>
            <p:nvPr/>
          </p:nvGrpSpPr>
          <p:grpSpPr>
            <a:xfrm>
              <a:off x="382500" y="216275"/>
              <a:ext cx="8395534" cy="332700"/>
              <a:chOff x="382500" y="216275"/>
              <a:chExt cx="8395534" cy="332700"/>
            </a:xfrm>
          </p:grpSpPr>
          <p:grpSp>
            <p:nvGrpSpPr>
              <p:cNvPr id="367" name="Google Shape;367;p23"/>
              <p:cNvGrpSpPr/>
              <p:nvPr/>
            </p:nvGrpSpPr>
            <p:grpSpPr>
              <a:xfrm>
                <a:off x="7962101" y="249875"/>
                <a:ext cx="420437" cy="265494"/>
                <a:chOff x="1246075" y="2227475"/>
                <a:chExt cx="5114800" cy="3229850"/>
              </a:xfrm>
            </p:grpSpPr>
            <p:sp>
              <p:nvSpPr>
                <p:cNvPr id="368" name="Google Shape;368;p23"/>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3"/>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 name="Google Shape;374;p23"/>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23"/>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6" name="Google Shape;376;p23"/>
          <p:cNvSpPr txBox="1">
            <a:spLocks noGrp="1"/>
          </p:cNvSpPr>
          <p:nvPr>
            <p:ph type="subTitle" idx="2"/>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30"/>
        <p:cNvGrpSpPr/>
        <p:nvPr/>
      </p:nvGrpSpPr>
      <p:grpSpPr>
        <a:xfrm>
          <a:off x="0" y="0"/>
          <a:ext cx="0" cy="0"/>
          <a:chOff x="0" y="0"/>
          <a:chExt cx="0" cy="0"/>
        </a:xfrm>
      </p:grpSpPr>
      <p:sp>
        <p:nvSpPr>
          <p:cNvPr id="431" name="Google Shape;431;p27"/>
          <p:cNvSpPr txBox="1">
            <a:spLocks noGrp="1"/>
          </p:cNvSpPr>
          <p:nvPr>
            <p:ph type="subTitle" idx="1"/>
          </p:nvPr>
        </p:nvSpPr>
        <p:spPr>
          <a:xfrm>
            <a:off x="720000" y="2707525"/>
            <a:ext cx="2336400" cy="41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2" name="Google Shape;432;p27"/>
          <p:cNvSpPr txBox="1">
            <a:spLocks noGrp="1"/>
          </p:cNvSpPr>
          <p:nvPr>
            <p:ph type="subTitle" idx="2"/>
          </p:nvPr>
        </p:nvSpPr>
        <p:spPr>
          <a:xfrm>
            <a:off x="720000" y="3120100"/>
            <a:ext cx="2336400" cy="7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27"/>
          <p:cNvSpPr txBox="1">
            <a:spLocks noGrp="1"/>
          </p:cNvSpPr>
          <p:nvPr>
            <p:ph type="subTitle" idx="3"/>
          </p:nvPr>
        </p:nvSpPr>
        <p:spPr>
          <a:xfrm>
            <a:off x="3403800" y="3120100"/>
            <a:ext cx="2336400" cy="7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27"/>
          <p:cNvSpPr txBox="1">
            <a:spLocks noGrp="1"/>
          </p:cNvSpPr>
          <p:nvPr>
            <p:ph type="subTitle" idx="4"/>
          </p:nvPr>
        </p:nvSpPr>
        <p:spPr>
          <a:xfrm>
            <a:off x="6087600" y="3120100"/>
            <a:ext cx="2336400" cy="7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7"/>
          <p:cNvSpPr txBox="1">
            <a:spLocks noGrp="1"/>
          </p:cNvSpPr>
          <p:nvPr>
            <p:ph type="subTitle" idx="5"/>
          </p:nvPr>
        </p:nvSpPr>
        <p:spPr>
          <a:xfrm>
            <a:off x="3403800" y="2707525"/>
            <a:ext cx="2336400" cy="41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6" name="Google Shape;436;p27"/>
          <p:cNvSpPr txBox="1">
            <a:spLocks noGrp="1"/>
          </p:cNvSpPr>
          <p:nvPr>
            <p:ph type="subTitle" idx="6"/>
          </p:nvPr>
        </p:nvSpPr>
        <p:spPr>
          <a:xfrm>
            <a:off x="6087600" y="2707525"/>
            <a:ext cx="2336400" cy="41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7" name="Google Shape;437;p27"/>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38" name="Google Shape;438;p27"/>
          <p:cNvGrpSpPr/>
          <p:nvPr/>
        </p:nvGrpSpPr>
        <p:grpSpPr>
          <a:xfrm>
            <a:off x="382500" y="216275"/>
            <a:ext cx="8395534" cy="4544625"/>
            <a:chOff x="382500" y="216275"/>
            <a:chExt cx="8395534" cy="4544625"/>
          </a:xfrm>
        </p:grpSpPr>
        <p:cxnSp>
          <p:nvCxnSpPr>
            <p:cNvPr id="439" name="Google Shape;439;p27"/>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440" name="Google Shape;440;p27"/>
            <p:cNvGrpSpPr/>
            <p:nvPr/>
          </p:nvGrpSpPr>
          <p:grpSpPr>
            <a:xfrm flipH="1">
              <a:off x="382500" y="216275"/>
              <a:ext cx="8395534" cy="332700"/>
              <a:chOff x="382500" y="216275"/>
              <a:chExt cx="8395534" cy="332700"/>
            </a:xfrm>
          </p:grpSpPr>
          <p:sp>
            <p:nvSpPr>
              <p:cNvPr id="441" name="Google Shape;441;p27"/>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27"/>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443" name="Google Shape;443;p27"/>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27"/>
              <p:cNvGrpSpPr/>
              <p:nvPr/>
            </p:nvGrpSpPr>
            <p:grpSpPr>
              <a:xfrm rot="5400000">
                <a:off x="7987925" y="188643"/>
                <a:ext cx="324597" cy="380034"/>
                <a:chOff x="2038725" y="1281125"/>
                <a:chExt cx="3567000" cy="4176200"/>
              </a:xfrm>
            </p:grpSpPr>
            <p:sp>
              <p:nvSpPr>
                <p:cNvPr id="445" name="Google Shape;445;p27"/>
                <p:cNvSpPr/>
                <p:nvPr/>
              </p:nvSpPr>
              <p:spPr>
                <a:xfrm>
                  <a:off x="2956975" y="4403450"/>
                  <a:ext cx="1693825" cy="668950"/>
                </a:xfrm>
                <a:custGeom>
                  <a:avLst/>
                  <a:gdLst/>
                  <a:ahLst/>
                  <a:cxnLst/>
                  <a:rect l="l" t="t" r="r" b="b"/>
                  <a:pathLst>
                    <a:path w="67753" h="26758" extrusionOk="0">
                      <a:moveTo>
                        <a:pt x="4680" y="0"/>
                      </a:moveTo>
                      <a:cubicBezTo>
                        <a:pt x="4000" y="0"/>
                        <a:pt x="3310" y="171"/>
                        <a:pt x="2675" y="531"/>
                      </a:cubicBezTo>
                      <a:cubicBezTo>
                        <a:pt x="718" y="1640"/>
                        <a:pt x="1" y="4119"/>
                        <a:pt x="1110" y="6077"/>
                      </a:cubicBezTo>
                      <a:cubicBezTo>
                        <a:pt x="1599" y="6925"/>
                        <a:pt x="2088" y="7708"/>
                        <a:pt x="2578" y="8490"/>
                      </a:cubicBezTo>
                      <a:cubicBezTo>
                        <a:pt x="10015" y="19907"/>
                        <a:pt x="21986" y="26758"/>
                        <a:pt x="34578" y="26758"/>
                      </a:cubicBezTo>
                      <a:cubicBezTo>
                        <a:pt x="47202" y="26758"/>
                        <a:pt x="59140" y="19907"/>
                        <a:pt x="66513" y="8490"/>
                      </a:cubicBezTo>
                      <a:cubicBezTo>
                        <a:pt x="67752" y="6598"/>
                        <a:pt x="67198" y="4087"/>
                        <a:pt x="65338" y="2847"/>
                      </a:cubicBezTo>
                      <a:cubicBezTo>
                        <a:pt x="64649" y="2408"/>
                        <a:pt x="63878" y="2198"/>
                        <a:pt x="63117" y="2198"/>
                      </a:cubicBezTo>
                      <a:cubicBezTo>
                        <a:pt x="61786" y="2198"/>
                        <a:pt x="60483" y="2839"/>
                        <a:pt x="59695" y="4022"/>
                      </a:cubicBezTo>
                      <a:cubicBezTo>
                        <a:pt x="53791" y="13122"/>
                        <a:pt x="44364" y="18603"/>
                        <a:pt x="34545" y="18603"/>
                      </a:cubicBezTo>
                      <a:cubicBezTo>
                        <a:pt x="24726" y="18603"/>
                        <a:pt x="15299" y="13155"/>
                        <a:pt x="9395" y="4022"/>
                      </a:cubicBezTo>
                      <a:cubicBezTo>
                        <a:pt x="8971" y="3434"/>
                        <a:pt x="8580" y="2782"/>
                        <a:pt x="8221" y="2064"/>
                      </a:cubicBezTo>
                      <a:cubicBezTo>
                        <a:pt x="7472" y="742"/>
                        <a:pt x="6097" y="0"/>
                        <a:pt x="4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2038725" y="1281125"/>
                  <a:ext cx="3567000" cy="4176200"/>
                </a:xfrm>
                <a:custGeom>
                  <a:avLst/>
                  <a:gdLst/>
                  <a:ahLst/>
                  <a:cxnLst/>
                  <a:rect l="l" t="t" r="r" b="b"/>
                  <a:pathLst>
                    <a:path w="142680" h="167048" extrusionOk="0">
                      <a:moveTo>
                        <a:pt x="71308" y="34871"/>
                      </a:moveTo>
                      <a:cubicBezTo>
                        <a:pt x="73004" y="34871"/>
                        <a:pt x="74537" y="35524"/>
                        <a:pt x="75711" y="36698"/>
                      </a:cubicBezTo>
                      <a:cubicBezTo>
                        <a:pt x="76918" y="37872"/>
                        <a:pt x="77571" y="39438"/>
                        <a:pt x="77571" y="41102"/>
                      </a:cubicBezTo>
                      <a:lnTo>
                        <a:pt x="77571" y="63251"/>
                      </a:lnTo>
                      <a:cubicBezTo>
                        <a:pt x="77571" y="66676"/>
                        <a:pt x="74798" y="69481"/>
                        <a:pt x="71308" y="69481"/>
                      </a:cubicBezTo>
                      <a:cubicBezTo>
                        <a:pt x="67883" y="69481"/>
                        <a:pt x="65077" y="66708"/>
                        <a:pt x="65077" y="63251"/>
                      </a:cubicBezTo>
                      <a:lnTo>
                        <a:pt x="65077" y="41102"/>
                      </a:lnTo>
                      <a:cubicBezTo>
                        <a:pt x="65077" y="37677"/>
                        <a:pt x="67883" y="34871"/>
                        <a:pt x="71308" y="34871"/>
                      </a:cubicBezTo>
                      <a:close/>
                      <a:moveTo>
                        <a:pt x="67883" y="8156"/>
                      </a:moveTo>
                      <a:lnTo>
                        <a:pt x="67883" y="26749"/>
                      </a:lnTo>
                      <a:lnTo>
                        <a:pt x="67883" y="27141"/>
                      </a:lnTo>
                      <a:cubicBezTo>
                        <a:pt x="61620" y="28706"/>
                        <a:pt x="56922" y="34382"/>
                        <a:pt x="56922" y="41134"/>
                      </a:cubicBezTo>
                      <a:lnTo>
                        <a:pt x="56922" y="63283"/>
                      </a:lnTo>
                      <a:cubicBezTo>
                        <a:pt x="56922" y="71177"/>
                        <a:pt x="63381" y="77669"/>
                        <a:pt x="71308" y="77669"/>
                      </a:cubicBezTo>
                      <a:cubicBezTo>
                        <a:pt x="79267" y="77669"/>
                        <a:pt x="85693" y="71243"/>
                        <a:pt x="85693" y="63283"/>
                      </a:cubicBezTo>
                      <a:lnTo>
                        <a:pt x="85693" y="41134"/>
                      </a:lnTo>
                      <a:cubicBezTo>
                        <a:pt x="85693" y="37318"/>
                        <a:pt x="84193" y="33665"/>
                        <a:pt x="81518" y="30990"/>
                      </a:cubicBezTo>
                      <a:cubicBezTo>
                        <a:pt x="79919" y="29391"/>
                        <a:pt x="78027" y="28250"/>
                        <a:pt x="76005" y="27565"/>
                      </a:cubicBezTo>
                      <a:cubicBezTo>
                        <a:pt x="76038" y="27304"/>
                        <a:pt x="76070" y="27075"/>
                        <a:pt x="76070" y="26814"/>
                      </a:cubicBezTo>
                      <a:lnTo>
                        <a:pt x="76070" y="8221"/>
                      </a:lnTo>
                      <a:lnTo>
                        <a:pt x="90423" y="8221"/>
                      </a:lnTo>
                      <a:lnTo>
                        <a:pt x="90423" y="86346"/>
                      </a:lnTo>
                      <a:cubicBezTo>
                        <a:pt x="90390" y="87031"/>
                        <a:pt x="89053" y="89869"/>
                        <a:pt x="85106" y="92870"/>
                      </a:cubicBezTo>
                      <a:cubicBezTo>
                        <a:pt x="82692" y="94729"/>
                        <a:pt x="77701" y="97730"/>
                        <a:pt x="71340" y="97730"/>
                      </a:cubicBezTo>
                      <a:cubicBezTo>
                        <a:pt x="64979" y="97730"/>
                        <a:pt x="60021" y="94664"/>
                        <a:pt x="57607" y="92870"/>
                      </a:cubicBezTo>
                      <a:cubicBezTo>
                        <a:pt x="53660" y="89869"/>
                        <a:pt x="52323" y="87031"/>
                        <a:pt x="52258" y="86411"/>
                      </a:cubicBezTo>
                      <a:lnTo>
                        <a:pt x="52258" y="8156"/>
                      </a:lnTo>
                      <a:close/>
                      <a:moveTo>
                        <a:pt x="125555" y="51279"/>
                      </a:moveTo>
                      <a:lnTo>
                        <a:pt x="133709" y="65045"/>
                      </a:lnTo>
                      <a:cubicBezTo>
                        <a:pt x="133742" y="65110"/>
                        <a:pt x="133775" y="65143"/>
                        <a:pt x="133840" y="65241"/>
                      </a:cubicBezTo>
                      <a:cubicBezTo>
                        <a:pt x="134264" y="65926"/>
                        <a:pt x="134525" y="66741"/>
                        <a:pt x="134525" y="67557"/>
                      </a:cubicBezTo>
                      <a:lnTo>
                        <a:pt x="134525" y="104678"/>
                      </a:lnTo>
                      <a:cubicBezTo>
                        <a:pt x="134525" y="105591"/>
                        <a:pt x="134199" y="106537"/>
                        <a:pt x="133612" y="107288"/>
                      </a:cubicBezTo>
                      <a:lnTo>
                        <a:pt x="125065" y="117954"/>
                      </a:lnTo>
                      <a:cubicBezTo>
                        <a:pt x="125391" y="115443"/>
                        <a:pt x="125555" y="112866"/>
                        <a:pt x="125555" y="110289"/>
                      </a:cubicBezTo>
                      <a:lnTo>
                        <a:pt x="125555" y="51279"/>
                      </a:lnTo>
                      <a:close/>
                      <a:moveTo>
                        <a:pt x="17093" y="51279"/>
                      </a:moveTo>
                      <a:lnTo>
                        <a:pt x="17093" y="110321"/>
                      </a:lnTo>
                      <a:cubicBezTo>
                        <a:pt x="17093" y="112898"/>
                        <a:pt x="17257" y="115475"/>
                        <a:pt x="17615" y="117987"/>
                      </a:cubicBezTo>
                      <a:lnTo>
                        <a:pt x="9069" y="107320"/>
                      </a:lnTo>
                      <a:cubicBezTo>
                        <a:pt x="8449" y="106537"/>
                        <a:pt x="8123" y="105657"/>
                        <a:pt x="8123" y="104678"/>
                      </a:cubicBezTo>
                      <a:lnTo>
                        <a:pt x="8123" y="67557"/>
                      </a:lnTo>
                      <a:cubicBezTo>
                        <a:pt x="8123" y="66741"/>
                        <a:pt x="8351" y="65926"/>
                        <a:pt x="8808" y="65241"/>
                      </a:cubicBezTo>
                      <a:cubicBezTo>
                        <a:pt x="8841" y="65208"/>
                        <a:pt x="8906" y="65110"/>
                        <a:pt x="8939" y="65045"/>
                      </a:cubicBezTo>
                      <a:lnTo>
                        <a:pt x="17093" y="51279"/>
                      </a:lnTo>
                      <a:close/>
                      <a:moveTo>
                        <a:pt x="44070" y="8612"/>
                      </a:moveTo>
                      <a:lnTo>
                        <a:pt x="44070" y="86248"/>
                      </a:lnTo>
                      <a:cubicBezTo>
                        <a:pt x="44070" y="90978"/>
                        <a:pt x="48409" y="95936"/>
                        <a:pt x="52486" y="99067"/>
                      </a:cubicBezTo>
                      <a:cubicBezTo>
                        <a:pt x="55715" y="101579"/>
                        <a:pt x="62468" y="105754"/>
                        <a:pt x="71308" y="105754"/>
                      </a:cubicBezTo>
                      <a:cubicBezTo>
                        <a:pt x="80180" y="105754"/>
                        <a:pt x="86933" y="101612"/>
                        <a:pt x="90162" y="99067"/>
                      </a:cubicBezTo>
                      <a:cubicBezTo>
                        <a:pt x="94207" y="95968"/>
                        <a:pt x="98545" y="90978"/>
                        <a:pt x="98545" y="86248"/>
                      </a:cubicBezTo>
                      <a:lnTo>
                        <a:pt x="98545" y="8645"/>
                      </a:lnTo>
                      <a:cubicBezTo>
                        <a:pt x="98937" y="8776"/>
                        <a:pt x="99263" y="8873"/>
                        <a:pt x="99589" y="9004"/>
                      </a:cubicBezTo>
                      <a:cubicBezTo>
                        <a:pt x="103993" y="10798"/>
                        <a:pt x="107907" y="13701"/>
                        <a:pt x="110876" y="17452"/>
                      </a:cubicBezTo>
                      <a:cubicBezTo>
                        <a:pt x="113844" y="21138"/>
                        <a:pt x="115801" y="25575"/>
                        <a:pt x="116584" y="30239"/>
                      </a:cubicBezTo>
                      <a:lnTo>
                        <a:pt x="117400" y="36405"/>
                      </a:lnTo>
                      <a:lnTo>
                        <a:pt x="117400" y="110321"/>
                      </a:lnTo>
                      <a:cubicBezTo>
                        <a:pt x="117400" y="119911"/>
                        <a:pt x="114627" y="129241"/>
                        <a:pt x="109408" y="137330"/>
                      </a:cubicBezTo>
                      <a:cubicBezTo>
                        <a:pt x="100633" y="150835"/>
                        <a:pt x="86411" y="158892"/>
                        <a:pt x="71308" y="158892"/>
                      </a:cubicBezTo>
                      <a:cubicBezTo>
                        <a:pt x="56237" y="158892"/>
                        <a:pt x="42015" y="150835"/>
                        <a:pt x="33208" y="137298"/>
                      </a:cubicBezTo>
                      <a:cubicBezTo>
                        <a:pt x="32621" y="136384"/>
                        <a:pt x="32066" y="135438"/>
                        <a:pt x="31479" y="134460"/>
                      </a:cubicBezTo>
                      <a:cubicBezTo>
                        <a:pt x="27369" y="127088"/>
                        <a:pt x="25216" y="118737"/>
                        <a:pt x="25216" y="110289"/>
                      </a:cubicBezTo>
                      <a:lnTo>
                        <a:pt x="25216" y="36372"/>
                      </a:lnTo>
                      <a:lnTo>
                        <a:pt x="26031" y="30207"/>
                      </a:lnTo>
                      <a:cubicBezTo>
                        <a:pt x="27564" y="20714"/>
                        <a:pt x="34088" y="12592"/>
                        <a:pt x="43026" y="8971"/>
                      </a:cubicBezTo>
                      <a:cubicBezTo>
                        <a:pt x="43059" y="8971"/>
                        <a:pt x="43059" y="8971"/>
                        <a:pt x="43092" y="8939"/>
                      </a:cubicBezTo>
                      <a:cubicBezTo>
                        <a:pt x="43418" y="8808"/>
                        <a:pt x="43744" y="8678"/>
                        <a:pt x="44070" y="8612"/>
                      </a:cubicBezTo>
                      <a:close/>
                      <a:moveTo>
                        <a:pt x="47332" y="1"/>
                      </a:moveTo>
                      <a:cubicBezTo>
                        <a:pt x="44820" y="1"/>
                        <a:pt x="42374" y="490"/>
                        <a:pt x="39993" y="1436"/>
                      </a:cubicBezTo>
                      <a:cubicBezTo>
                        <a:pt x="39960" y="1436"/>
                        <a:pt x="39960" y="1469"/>
                        <a:pt x="39927" y="1469"/>
                      </a:cubicBezTo>
                      <a:cubicBezTo>
                        <a:pt x="28413" y="6166"/>
                        <a:pt x="20029" y="16702"/>
                        <a:pt x="18039" y="28967"/>
                      </a:cubicBezTo>
                      <a:lnTo>
                        <a:pt x="18039" y="29098"/>
                      </a:lnTo>
                      <a:lnTo>
                        <a:pt x="17224" y="35132"/>
                      </a:lnTo>
                      <a:cubicBezTo>
                        <a:pt x="17159" y="35198"/>
                        <a:pt x="17126" y="35263"/>
                        <a:pt x="17093" y="35361"/>
                      </a:cubicBezTo>
                      <a:lnTo>
                        <a:pt x="1990" y="60837"/>
                      </a:lnTo>
                      <a:cubicBezTo>
                        <a:pt x="686" y="62827"/>
                        <a:pt x="1" y="65143"/>
                        <a:pt x="1" y="67557"/>
                      </a:cubicBezTo>
                      <a:lnTo>
                        <a:pt x="1" y="104678"/>
                      </a:lnTo>
                      <a:cubicBezTo>
                        <a:pt x="1" y="107451"/>
                        <a:pt x="947" y="110158"/>
                        <a:pt x="2708" y="112376"/>
                      </a:cubicBezTo>
                      <a:lnTo>
                        <a:pt x="26684" y="142354"/>
                      </a:lnTo>
                      <a:cubicBezTo>
                        <a:pt x="26847" y="142550"/>
                        <a:pt x="27010" y="142713"/>
                        <a:pt x="27173" y="142843"/>
                      </a:cubicBezTo>
                      <a:cubicBezTo>
                        <a:pt x="37448" y="158044"/>
                        <a:pt x="53856" y="167047"/>
                        <a:pt x="71308" y="167047"/>
                      </a:cubicBezTo>
                      <a:cubicBezTo>
                        <a:pt x="88759" y="167047"/>
                        <a:pt x="105167" y="158044"/>
                        <a:pt x="115508" y="142876"/>
                      </a:cubicBezTo>
                      <a:cubicBezTo>
                        <a:pt x="115671" y="142713"/>
                        <a:pt x="115834" y="142550"/>
                        <a:pt x="115997" y="142354"/>
                      </a:cubicBezTo>
                      <a:lnTo>
                        <a:pt x="139972" y="112376"/>
                      </a:lnTo>
                      <a:cubicBezTo>
                        <a:pt x="141734" y="110158"/>
                        <a:pt x="142680" y="107418"/>
                        <a:pt x="142680" y="104678"/>
                      </a:cubicBezTo>
                      <a:lnTo>
                        <a:pt x="142680" y="67557"/>
                      </a:lnTo>
                      <a:cubicBezTo>
                        <a:pt x="142680" y="65143"/>
                        <a:pt x="141995" y="62827"/>
                        <a:pt x="140690" y="60837"/>
                      </a:cubicBezTo>
                      <a:lnTo>
                        <a:pt x="125587" y="35361"/>
                      </a:lnTo>
                      <a:cubicBezTo>
                        <a:pt x="125555" y="35263"/>
                        <a:pt x="125522" y="35230"/>
                        <a:pt x="125457" y="35132"/>
                      </a:cubicBezTo>
                      <a:lnTo>
                        <a:pt x="124641" y="29098"/>
                      </a:lnTo>
                      <a:lnTo>
                        <a:pt x="124641" y="28967"/>
                      </a:lnTo>
                      <a:cubicBezTo>
                        <a:pt x="123663" y="22900"/>
                        <a:pt x="121118" y="17159"/>
                        <a:pt x="117269" y="12331"/>
                      </a:cubicBezTo>
                      <a:cubicBezTo>
                        <a:pt x="113453" y="7536"/>
                        <a:pt x="108396" y="3785"/>
                        <a:pt x="102688" y="1469"/>
                      </a:cubicBezTo>
                      <a:cubicBezTo>
                        <a:pt x="100339" y="523"/>
                        <a:pt x="97860" y="33"/>
                        <a:pt x="95349" y="33"/>
                      </a:cubicBezTo>
                      <a:lnTo>
                        <a:pt x="76299" y="33"/>
                      </a:lnTo>
                      <a:lnTo>
                        <a:pt x="68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7" name="Google Shape;447;p27"/>
          <p:cNvSpPr txBox="1">
            <a:spLocks noGrp="1"/>
          </p:cNvSpPr>
          <p:nvPr>
            <p:ph type="subTitle" idx="7"/>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2250368" y="1632175"/>
            <a:ext cx="2121300" cy="43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1" name="Google Shape;471;p29"/>
          <p:cNvSpPr txBox="1">
            <a:spLocks noGrp="1"/>
          </p:cNvSpPr>
          <p:nvPr>
            <p:ph type="subTitle" idx="2"/>
          </p:nvPr>
        </p:nvSpPr>
        <p:spPr>
          <a:xfrm>
            <a:off x="2250368" y="2032375"/>
            <a:ext cx="2121300" cy="569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29"/>
          <p:cNvSpPr txBox="1">
            <a:spLocks noGrp="1"/>
          </p:cNvSpPr>
          <p:nvPr>
            <p:ph type="subTitle" idx="3"/>
          </p:nvPr>
        </p:nvSpPr>
        <p:spPr>
          <a:xfrm>
            <a:off x="4767832" y="2032375"/>
            <a:ext cx="2125800" cy="569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3" name="Google Shape;473;p29"/>
          <p:cNvSpPr txBox="1">
            <a:spLocks noGrp="1"/>
          </p:cNvSpPr>
          <p:nvPr>
            <p:ph type="subTitle" idx="4"/>
          </p:nvPr>
        </p:nvSpPr>
        <p:spPr>
          <a:xfrm>
            <a:off x="2250368" y="3422325"/>
            <a:ext cx="2121300" cy="569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4" name="Google Shape;474;p29"/>
          <p:cNvSpPr txBox="1">
            <a:spLocks noGrp="1"/>
          </p:cNvSpPr>
          <p:nvPr>
            <p:ph type="subTitle" idx="5"/>
          </p:nvPr>
        </p:nvSpPr>
        <p:spPr>
          <a:xfrm>
            <a:off x="4767832" y="3422325"/>
            <a:ext cx="2125800" cy="569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5" name="Google Shape;475;p29"/>
          <p:cNvSpPr txBox="1">
            <a:spLocks noGrp="1"/>
          </p:cNvSpPr>
          <p:nvPr>
            <p:ph type="subTitle" idx="6"/>
          </p:nvPr>
        </p:nvSpPr>
        <p:spPr>
          <a:xfrm>
            <a:off x="2250368" y="3022100"/>
            <a:ext cx="2121300" cy="43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6" name="Google Shape;476;p29"/>
          <p:cNvSpPr txBox="1">
            <a:spLocks noGrp="1"/>
          </p:cNvSpPr>
          <p:nvPr>
            <p:ph type="subTitle" idx="7"/>
          </p:nvPr>
        </p:nvSpPr>
        <p:spPr>
          <a:xfrm>
            <a:off x="4767831" y="1632175"/>
            <a:ext cx="2125800" cy="437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7" name="Google Shape;477;p29"/>
          <p:cNvSpPr txBox="1">
            <a:spLocks noGrp="1"/>
          </p:cNvSpPr>
          <p:nvPr>
            <p:ph type="subTitle" idx="8"/>
          </p:nvPr>
        </p:nvSpPr>
        <p:spPr>
          <a:xfrm>
            <a:off x="4767831" y="3022100"/>
            <a:ext cx="2125800" cy="437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8" name="Google Shape;478;p29"/>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9" name="Google Shape;479;p29"/>
          <p:cNvGrpSpPr/>
          <p:nvPr/>
        </p:nvGrpSpPr>
        <p:grpSpPr>
          <a:xfrm flipH="1">
            <a:off x="382500" y="216275"/>
            <a:ext cx="8395534" cy="4544625"/>
            <a:chOff x="382500" y="216275"/>
            <a:chExt cx="8395534" cy="4544625"/>
          </a:xfrm>
        </p:grpSpPr>
        <p:cxnSp>
          <p:nvCxnSpPr>
            <p:cNvPr id="480" name="Google Shape;480;p29"/>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481" name="Google Shape;481;p29"/>
            <p:cNvGrpSpPr/>
            <p:nvPr/>
          </p:nvGrpSpPr>
          <p:grpSpPr>
            <a:xfrm>
              <a:off x="382500" y="216275"/>
              <a:ext cx="8395534" cy="332700"/>
              <a:chOff x="382500" y="216275"/>
              <a:chExt cx="8395534" cy="332700"/>
            </a:xfrm>
          </p:grpSpPr>
          <p:sp>
            <p:nvSpPr>
              <p:cNvPr id="482" name="Google Shape;482;p29"/>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 name="Google Shape;483;p29"/>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484" name="Google Shape;484;p29"/>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29"/>
              <p:cNvGrpSpPr/>
              <p:nvPr/>
            </p:nvGrpSpPr>
            <p:grpSpPr>
              <a:xfrm>
                <a:off x="782775" y="224725"/>
                <a:ext cx="402269" cy="304684"/>
                <a:chOff x="1478750" y="1831614"/>
                <a:chExt cx="4618473" cy="3498099"/>
              </a:xfrm>
            </p:grpSpPr>
            <p:sp>
              <p:nvSpPr>
                <p:cNvPr id="486" name="Google Shape;486;p29"/>
                <p:cNvSpPr/>
                <p:nvPr/>
              </p:nvSpPr>
              <p:spPr>
                <a:xfrm>
                  <a:off x="1478750" y="1831614"/>
                  <a:ext cx="4618473" cy="3498099"/>
                </a:xfrm>
                <a:custGeom>
                  <a:avLst/>
                  <a:gdLst/>
                  <a:ahLst/>
                  <a:cxnLst/>
                  <a:rect l="l" t="t" r="r" b="b"/>
                  <a:pathLst>
                    <a:path w="191479" h="145029" extrusionOk="0">
                      <a:moveTo>
                        <a:pt x="38818" y="8188"/>
                      </a:moveTo>
                      <a:cubicBezTo>
                        <a:pt x="45570" y="8188"/>
                        <a:pt x="49811" y="9525"/>
                        <a:pt x="50822" y="10341"/>
                      </a:cubicBezTo>
                      <a:lnTo>
                        <a:pt x="52583" y="15984"/>
                      </a:lnTo>
                      <a:cubicBezTo>
                        <a:pt x="48799" y="14744"/>
                        <a:pt x="44787" y="14092"/>
                        <a:pt x="40612" y="14092"/>
                      </a:cubicBezTo>
                      <a:cubicBezTo>
                        <a:pt x="34903" y="14092"/>
                        <a:pt x="29456" y="15332"/>
                        <a:pt x="24563" y="17582"/>
                      </a:cubicBezTo>
                      <a:lnTo>
                        <a:pt x="26781" y="10308"/>
                      </a:lnTo>
                      <a:cubicBezTo>
                        <a:pt x="27792" y="9493"/>
                        <a:pt x="32065" y="8188"/>
                        <a:pt x="38818" y="8188"/>
                      </a:cubicBezTo>
                      <a:close/>
                      <a:moveTo>
                        <a:pt x="152661" y="8188"/>
                      </a:moveTo>
                      <a:cubicBezTo>
                        <a:pt x="159413" y="8188"/>
                        <a:pt x="163654" y="9525"/>
                        <a:pt x="164665" y="10341"/>
                      </a:cubicBezTo>
                      <a:lnTo>
                        <a:pt x="166916" y="17582"/>
                      </a:lnTo>
                      <a:cubicBezTo>
                        <a:pt x="162023" y="15332"/>
                        <a:pt x="156575" y="14059"/>
                        <a:pt x="150802" y="14059"/>
                      </a:cubicBezTo>
                      <a:cubicBezTo>
                        <a:pt x="146626" y="14059"/>
                        <a:pt x="142581" y="14712"/>
                        <a:pt x="138732" y="15984"/>
                      </a:cubicBezTo>
                      <a:lnTo>
                        <a:pt x="140526" y="10341"/>
                      </a:lnTo>
                      <a:cubicBezTo>
                        <a:pt x="141603" y="9525"/>
                        <a:pt x="145876" y="8188"/>
                        <a:pt x="152661" y="8188"/>
                      </a:cubicBezTo>
                      <a:close/>
                      <a:moveTo>
                        <a:pt x="102426" y="12428"/>
                      </a:moveTo>
                      <a:lnTo>
                        <a:pt x="102426" y="20355"/>
                      </a:lnTo>
                      <a:lnTo>
                        <a:pt x="86377" y="20355"/>
                      </a:lnTo>
                      <a:lnTo>
                        <a:pt x="86377" y="12428"/>
                      </a:lnTo>
                      <a:close/>
                      <a:moveTo>
                        <a:pt x="150802" y="22182"/>
                      </a:moveTo>
                      <a:cubicBezTo>
                        <a:pt x="167764" y="22214"/>
                        <a:pt x="181530" y="35947"/>
                        <a:pt x="181530" y="52877"/>
                      </a:cubicBezTo>
                      <a:cubicBezTo>
                        <a:pt x="181530" y="69807"/>
                        <a:pt x="167731" y="83572"/>
                        <a:pt x="150802" y="83572"/>
                      </a:cubicBezTo>
                      <a:cubicBezTo>
                        <a:pt x="133905" y="83572"/>
                        <a:pt x="120106" y="69807"/>
                        <a:pt x="120106" y="52877"/>
                      </a:cubicBezTo>
                      <a:cubicBezTo>
                        <a:pt x="120106" y="35947"/>
                        <a:pt x="133905" y="22182"/>
                        <a:pt x="150802" y="22182"/>
                      </a:cubicBezTo>
                      <a:close/>
                      <a:moveTo>
                        <a:pt x="40644" y="22214"/>
                      </a:moveTo>
                      <a:cubicBezTo>
                        <a:pt x="57541" y="22214"/>
                        <a:pt x="71340" y="36013"/>
                        <a:pt x="71340" y="52910"/>
                      </a:cubicBezTo>
                      <a:cubicBezTo>
                        <a:pt x="71340" y="69839"/>
                        <a:pt x="57541" y="83638"/>
                        <a:pt x="40644" y="83638"/>
                      </a:cubicBezTo>
                      <a:cubicBezTo>
                        <a:pt x="23715" y="83638"/>
                        <a:pt x="9949" y="69839"/>
                        <a:pt x="9949" y="52910"/>
                      </a:cubicBezTo>
                      <a:cubicBezTo>
                        <a:pt x="9949" y="35947"/>
                        <a:pt x="23715" y="22214"/>
                        <a:pt x="40644" y="22214"/>
                      </a:cubicBezTo>
                      <a:close/>
                      <a:moveTo>
                        <a:pt x="120596" y="28445"/>
                      </a:moveTo>
                      <a:cubicBezTo>
                        <a:pt x="115213" y="35132"/>
                        <a:pt x="111984" y="43580"/>
                        <a:pt x="111984" y="52844"/>
                      </a:cubicBezTo>
                      <a:cubicBezTo>
                        <a:pt x="111984" y="74243"/>
                        <a:pt x="129403" y="91695"/>
                        <a:pt x="150867" y="91695"/>
                      </a:cubicBezTo>
                      <a:cubicBezTo>
                        <a:pt x="163099" y="91695"/>
                        <a:pt x="174027" y="86019"/>
                        <a:pt x="181106" y="77179"/>
                      </a:cubicBezTo>
                      <a:lnTo>
                        <a:pt x="183324" y="121509"/>
                      </a:lnTo>
                      <a:cubicBezTo>
                        <a:pt x="183258" y="129990"/>
                        <a:pt x="176343" y="136873"/>
                        <a:pt x="167862" y="136873"/>
                      </a:cubicBezTo>
                      <a:cubicBezTo>
                        <a:pt x="162219" y="136873"/>
                        <a:pt x="157065" y="133611"/>
                        <a:pt x="153901" y="128164"/>
                      </a:cubicBezTo>
                      <a:cubicBezTo>
                        <a:pt x="148486" y="118606"/>
                        <a:pt x="131197" y="92608"/>
                        <a:pt x="129403" y="89901"/>
                      </a:cubicBezTo>
                      <a:cubicBezTo>
                        <a:pt x="127609" y="86508"/>
                        <a:pt x="124086" y="84388"/>
                        <a:pt x="120237" y="84388"/>
                      </a:cubicBezTo>
                      <a:lnTo>
                        <a:pt x="71177" y="84388"/>
                      </a:lnTo>
                      <a:cubicBezTo>
                        <a:pt x="67295" y="84388"/>
                        <a:pt x="63804" y="86475"/>
                        <a:pt x="62010" y="89901"/>
                      </a:cubicBezTo>
                      <a:cubicBezTo>
                        <a:pt x="60216" y="92608"/>
                        <a:pt x="42960" y="118573"/>
                        <a:pt x="37513" y="128164"/>
                      </a:cubicBezTo>
                      <a:cubicBezTo>
                        <a:pt x="34414" y="133611"/>
                        <a:pt x="29227" y="136873"/>
                        <a:pt x="23584" y="136873"/>
                      </a:cubicBezTo>
                      <a:cubicBezTo>
                        <a:pt x="15103" y="136873"/>
                        <a:pt x="8188" y="129990"/>
                        <a:pt x="8155" y="121509"/>
                      </a:cubicBezTo>
                      <a:lnTo>
                        <a:pt x="10341" y="77179"/>
                      </a:lnTo>
                      <a:cubicBezTo>
                        <a:pt x="17484" y="86019"/>
                        <a:pt x="28412" y="91695"/>
                        <a:pt x="40612" y="91695"/>
                      </a:cubicBezTo>
                      <a:cubicBezTo>
                        <a:pt x="62010" y="91695"/>
                        <a:pt x="79462" y="74276"/>
                        <a:pt x="79462" y="52844"/>
                      </a:cubicBezTo>
                      <a:cubicBezTo>
                        <a:pt x="79462" y="43613"/>
                        <a:pt x="76233" y="35132"/>
                        <a:pt x="70850" y="28445"/>
                      </a:cubicBezTo>
                      <a:close/>
                      <a:moveTo>
                        <a:pt x="38883" y="0"/>
                      </a:moveTo>
                      <a:cubicBezTo>
                        <a:pt x="33631" y="0"/>
                        <a:pt x="21203" y="718"/>
                        <a:pt x="19148" y="7633"/>
                      </a:cubicBezTo>
                      <a:lnTo>
                        <a:pt x="13929" y="24628"/>
                      </a:lnTo>
                      <a:cubicBezTo>
                        <a:pt x="13929" y="24661"/>
                        <a:pt x="13929" y="24693"/>
                        <a:pt x="13896" y="24693"/>
                      </a:cubicBezTo>
                      <a:cubicBezTo>
                        <a:pt x="6459" y="31805"/>
                        <a:pt x="1827" y="41786"/>
                        <a:pt x="1827" y="52844"/>
                      </a:cubicBezTo>
                      <a:cubicBezTo>
                        <a:pt x="1827" y="56106"/>
                        <a:pt x="2218" y="59238"/>
                        <a:pt x="2968" y="62272"/>
                      </a:cubicBezTo>
                      <a:lnTo>
                        <a:pt x="0" y="121216"/>
                      </a:lnTo>
                      <a:lnTo>
                        <a:pt x="0" y="121411"/>
                      </a:lnTo>
                      <a:cubicBezTo>
                        <a:pt x="0" y="134427"/>
                        <a:pt x="10601" y="145028"/>
                        <a:pt x="23584" y="145028"/>
                      </a:cubicBezTo>
                      <a:cubicBezTo>
                        <a:pt x="32196" y="145028"/>
                        <a:pt x="40025" y="140233"/>
                        <a:pt x="44591" y="132176"/>
                      </a:cubicBezTo>
                      <a:cubicBezTo>
                        <a:pt x="50072" y="122553"/>
                        <a:pt x="68730" y="94565"/>
                        <a:pt x="68893" y="94272"/>
                      </a:cubicBezTo>
                      <a:cubicBezTo>
                        <a:pt x="68991" y="94141"/>
                        <a:pt x="69056" y="93978"/>
                        <a:pt x="69154" y="93815"/>
                      </a:cubicBezTo>
                      <a:cubicBezTo>
                        <a:pt x="69513" y="93032"/>
                        <a:pt x="70296" y="92608"/>
                        <a:pt x="71144" y="92608"/>
                      </a:cubicBezTo>
                      <a:lnTo>
                        <a:pt x="120269" y="92608"/>
                      </a:lnTo>
                      <a:cubicBezTo>
                        <a:pt x="121118" y="92608"/>
                        <a:pt x="121900" y="93097"/>
                        <a:pt x="122259" y="93815"/>
                      </a:cubicBezTo>
                      <a:cubicBezTo>
                        <a:pt x="122357" y="93978"/>
                        <a:pt x="122422" y="94109"/>
                        <a:pt x="122520" y="94272"/>
                      </a:cubicBezTo>
                      <a:cubicBezTo>
                        <a:pt x="122716" y="94565"/>
                        <a:pt x="141342" y="122553"/>
                        <a:pt x="146822" y="132176"/>
                      </a:cubicBezTo>
                      <a:cubicBezTo>
                        <a:pt x="151389" y="140266"/>
                        <a:pt x="159250" y="145028"/>
                        <a:pt x="167862" y="145028"/>
                      </a:cubicBezTo>
                      <a:cubicBezTo>
                        <a:pt x="180877" y="145028"/>
                        <a:pt x="191479" y="134427"/>
                        <a:pt x="191479" y="121411"/>
                      </a:cubicBezTo>
                      <a:lnTo>
                        <a:pt x="191479" y="121216"/>
                      </a:lnTo>
                      <a:lnTo>
                        <a:pt x="188543" y="62304"/>
                      </a:lnTo>
                      <a:cubicBezTo>
                        <a:pt x="189293" y="59271"/>
                        <a:pt x="189685" y="56106"/>
                        <a:pt x="189685" y="52877"/>
                      </a:cubicBezTo>
                      <a:cubicBezTo>
                        <a:pt x="189685" y="41884"/>
                        <a:pt x="185053" y="31935"/>
                        <a:pt x="177713" y="24857"/>
                      </a:cubicBezTo>
                      <a:cubicBezTo>
                        <a:pt x="177680" y="24661"/>
                        <a:pt x="177648" y="24465"/>
                        <a:pt x="177550" y="24204"/>
                      </a:cubicBezTo>
                      <a:lnTo>
                        <a:pt x="172396" y="7633"/>
                      </a:lnTo>
                      <a:cubicBezTo>
                        <a:pt x="170308" y="750"/>
                        <a:pt x="157913" y="0"/>
                        <a:pt x="152661" y="0"/>
                      </a:cubicBezTo>
                      <a:cubicBezTo>
                        <a:pt x="147377" y="0"/>
                        <a:pt x="134948" y="718"/>
                        <a:pt x="132926" y="7568"/>
                      </a:cubicBezTo>
                      <a:lnTo>
                        <a:pt x="128848" y="20290"/>
                      </a:lnTo>
                      <a:lnTo>
                        <a:pt x="110581" y="20290"/>
                      </a:lnTo>
                      <a:lnTo>
                        <a:pt x="110581" y="8318"/>
                      </a:lnTo>
                      <a:cubicBezTo>
                        <a:pt x="110581" y="6068"/>
                        <a:pt x="108722" y="4241"/>
                        <a:pt x="106504" y="4241"/>
                      </a:cubicBezTo>
                      <a:lnTo>
                        <a:pt x="100306" y="4241"/>
                      </a:lnTo>
                      <a:lnTo>
                        <a:pt x="91858" y="4273"/>
                      </a:lnTo>
                      <a:lnTo>
                        <a:pt x="82300" y="4273"/>
                      </a:lnTo>
                      <a:cubicBezTo>
                        <a:pt x="80082" y="4273"/>
                        <a:pt x="78222" y="6100"/>
                        <a:pt x="78222" y="8351"/>
                      </a:cubicBezTo>
                      <a:lnTo>
                        <a:pt x="78222" y="20355"/>
                      </a:lnTo>
                      <a:lnTo>
                        <a:pt x="62532" y="20355"/>
                      </a:lnTo>
                      <a:lnTo>
                        <a:pt x="58618" y="7633"/>
                      </a:lnTo>
                      <a:cubicBezTo>
                        <a:pt x="56595" y="718"/>
                        <a:pt x="44135" y="0"/>
                        <a:pt x="38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49025" y="2680525"/>
                  <a:ext cx="944375" cy="945175"/>
                </a:xfrm>
                <a:custGeom>
                  <a:avLst/>
                  <a:gdLst/>
                  <a:ahLst/>
                  <a:cxnLst/>
                  <a:rect l="l" t="t" r="r" b="b"/>
                  <a:pathLst>
                    <a:path w="37775" h="37807" extrusionOk="0">
                      <a:moveTo>
                        <a:pt x="20845" y="8155"/>
                      </a:moveTo>
                      <a:lnTo>
                        <a:pt x="20845" y="12853"/>
                      </a:lnTo>
                      <a:cubicBezTo>
                        <a:pt x="20845" y="15103"/>
                        <a:pt x="22671" y="16930"/>
                        <a:pt x="24922" y="16930"/>
                      </a:cubicBezTo>
                      <a:lnTo>
                        <a:pt x="29619" y="16930"/>
                      </a:lnTo>
                      <a:lnTo>
                        <a:pt x="29619" y="20877"/>
                      </a:lnTo>
                      <a:lnTo>
                        <a:pt x="24922" y="20877"/>
                      </a:lnTo>
                      <a:cubicBezTo>
                        <a:pt x="22671" y="20877"/>
                        <a:pt x="20845" y="22704"/>
                        <a:pt x="20845" y="24955"/>
                      </a:cubicBezTo>
                      <a:lnTo>
                        <a:pt x="20845" y="29652"/>
                      </a:lnTo>
                      <a:lnTo>
                        <a:pt x="16930" y="29652"/>
                      </a:lnTo>
                      <a:lnTo>
                        <a:pt x="16930" y="24955"/>
                      </a:lnTo>
                      <a:cubicBezTo>
                        <a:pt x="16930" y="22704"/>
                        <a:pt x="15103" y="20877"/>
                        <a:pt x="12853" y="20877"/>
                      </a:cubicBezTo>
                      <a:lnTo>
                        <a:pt x="8155" y="20877"/>
                      </a:lnTo>
                      <a:lnTo>
                        <a:pt x="8155" y="16930"/>
                      </a:lnTo>
                      <a:lnTo>
                        <a:pt x="12820" y="16930"/>
                      </a:lnTo>
                      <a:cubicBezTo>
                        <a:pt x="15038" y="16930"/>
                        <a:pt x="16898" y="15103"/>
                        <a:pt x="16898" y="12853"/>
                      </a:cubicBezTo>
                      <a:lnTo>
                        <a:pt x="16898" y="8155"/>
                      </a:lnTo>
                      <a:close/>
                      <a:moveTo>
                        <a:pt x="12853" y="0"/>
                      </a:moveTo>
                      <a:cubicBezTo>
                        <a:pt x="10602" y="0"/>
                        <a:pt x="8775" y="1827"/>
                        <a:pt x="8775" y="4078"/>
                      </a:cubicBezTo>
                      <a:lnTo>
                        <a:pt x="8775" y="8775"/>
                      </a:lnTo>
                      <a:lnTo>
                        <a:pt x="4078" y="8775"/>
                      </a:lnTo>
                      <a:cubicBezTo>
                        <a:pt x="1827" y="8775"/>
                        <a:pt x="0" y="10602"/>
                        <a:pt x="0" y="12853"/>
                      </a:cubicBezTo>
                      <a:lnTo>
                        <a:pt x="0" y="24955"/>
                      </a:lnTo>
                      <a:cubicBezTo>
                        <a:pt x="0" y="27205"/>
                        <a:pt x="1827" y="29032"/>
                        <a:pt x="4078" y="29032"/>
                      </a:cubicBezTo>
                      <a:lnTo>
                        <a:pt x="8743" y="29032"/>
                      </a:lnTo>
                      <a:lnTo>
                        <a:pt x="8743" y="33729"/>
                      </a:lnTo>
                      <a:cubicBezTo>
                        <a:pt x="8743" y="35980"/>
                        <a:pt x="10569" y="37807"/>
                        <a:pt x="12820" y="37807"/>
                      </a:cubicBezTo>
                      <a:lnTo>
                        <a:pt x="24922" y="37807"/>
                      </a:lnTo>
                      <a:cubicBezTo>
                        <a:pt x="27173" y="37807"/>
                        <a:pt x="29000" y="35980"/>
                        <a:pt x="29000" y="33729"/>
                      </a:cubicBezTo>
                      <a:lnTo>
                        <a:pt x="29000" y="29032"/>
                      </a:lnTo>
                      <a:lnTo>
                        <a:pt x="33697" y="29032"/>
                      </a:lnTo>
                      <a:cubicBezTo>
                        <a:pt x="35915" y="29032"/>
                        <a:pt x="37774" y="27205"/>
                        <a:pt x="37774" y="24955"/>
                      </a:cubicBezTo>
                      <a:lnTo>
                        <a:pt x="37774" y="12853"/>
                      </a:lnTo>
                      <a:cubicBezTo>
                        <a:pt x="37774" y="10602"/>
                        <a:pt x="35915" y="8775"/>
                        <a:pt x="33697" y="8775"/>
                      </a:cubicBezTo>
                      <a:lnTo>
                        <a:pt x="29032" y="8775"/>
                      </a:lnTo>
                      <a:lnTo>
                        <a:pt x="29032" y="4078"/>
                      </a:lnTo>
                      <a:cubicBezTo>
                        <a:pt x="29032" y="1827"/>
                        <a:pt x="27205" y="0"/>
                        <a:pt x="2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5282138" y="2951188"/>
                  <a:ext cx="316450" cy="408375"/>
                </a:xfrm>
                <a:custGeom>
                  <a:avLst/>
                  <a:gdLst/>
                  <a:ahLst/>
                  <a:cxnLst/>
                  <a:rect l="l" t="t" r="r" b="b"/>
                  <a:pathLst>
                    <a:path w="12658" h="16335" extrusionOk="0">
                      <a:moveTo>
                        <a:pt x="4482" y="0"/>
                      </a:moveTo>
                      <a:cubicBezTo>
                        <a:pt x="3442" y="0"/>
                        <a:pt x="2398" y="400"/>
                        <a:pt x="1599" y="1199"/>
                      </a:cubicBezTo>
                      <a:cubicBezTo>
                        <a:pt x="1" y="2798"/>
                        <a:pt x="1" y="5342"/>
                        <a:pt x="1599" y="6940"/>
                      </a:cubicBezTo>
                      <a:lnTo>
                        <a:pt x="2839" y="8180"/>
                      </a:lnTo>
                      <a:lnTo>
                        <a:pt x="1599" y="9387"/>
                      </a:lnTo>
                      <a:cubicBezTo>
                        <a:pt x="1" y="10985"/>
                        <a:pt x="1" y="13562"/>
                        <a:pt x="1599" y="15128"/>
                      </a:cubicBezTo>
                      <a:cubicBezTo>
                        <a:pt x="2415" y="15911"/>
                        <a:pt x="3426" y="16335"/>
                        <a:pt x="4502" y="16335"/>
                      </a:cubicBezTo>
                      <a:cubicBezTo>
                        <a:pt x="5546" y="16335"/>
                        <a:pt x="6590" y="15911"/>
                        <a:pt x="7340" y="15226"/>
                      </a:cubicBezTo>
                      <a:lnTo>
                        <a:pt x="11483" y="11116"/>
                      </a:lnTo>
                      <a:cubicBezTo>
                        <a:pt x="12201" y="10333"/>
                        <a:pt x="12657" y="9322"/>
                        <a:pt x="12657" y="8212"/>
                      </a:cubicBezTo>
                      <a:cubicBezTo>
                        <a:pt x="12657" y="7103"/>
                        <a:pt x="12233" y="6092"/>
                        <a:pt x="11483" y="5309"/>
                      </a:cubicBezTo>
                      <a:lnTo>
                        <a:pt x="7340" y="1199"/>
                      </a:lnTo>
                      <a:cubicBezTo>
                        <a:pt x="6558" y="400"/>
                        <a:pt x="552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4616713" y="2947113"/>
                  <a:ext cx="316425" cy="410000"/>
                </a:xfrm>
                <a:custGeom>
                  <a:avLst/>
                  <a:gdLst/>
                  <a:ahLst/>
                  <a:cxnLst/>
                  <a:rect l="l" t="t" r="r" b="b"/>
                  <a:pathLst>
                    <a:path w="12657" h="16400" extrusionOk="0">
                      <a:moveTo>
                        <a:pt x="8175" y="0"/>
                      </a:moveTo>
                      <a:cubicBezTo>
                        <a:pt x="7136" y="0"/>
                        <a:pt x="6100" y="400"/>
                        <a:pt x="5317" y="1199"/>
                      </a:cubicBezTo>
                      <a:lnTo>
                        <a:pt x="1174" y="5309"/>
                      </a:lnTo>
                      <a:cubicBezTo>
                        <a:pt x="457" y="6092"/>
                        <a:pt x="0" y="7103"/>
                        <a:pt x="0" y="8212"/>
                      </a:cubicBezTo>
                      <a:cubicBezTo>
                        <a:pt x="0" y="9321"/>
                        <a:pt x="424" y="10333"/>
                        <a:pt x="1174" y="11116"/>
                      </a:cubicBezTo>
                      <a:lnTo>
                        <a:pt x="5252" y="15226"/>
                      </a:lnTo>
                      <a:cubicBezTo>
                        <a:pt x="6067" y="16009"/>
                        <a:pt x="7111" y="16400"/>
                        <a:pt x="8155" y="16400"/>
                      </a:cubicBezTo>
                      <a:cubicBezTo>
                        <a:pt x="9232" y="16400"/>
                        <a:pt x="10243" y="16009"/>
                        <a:pt x="11058" y="15128"/>
                      </a:cubicBezTo>
                      <a:cubicBezTo>
                        <a:pt x="12657" y="13529"/>
                        <a:pt x="12657" y="10985"/>
                        <a:pt x="11058" y="9387"/>
                      </a:cubicBezTo>
                      <a:lnTo>
                        <a:pt x="9819" y="8147"/>
                      </a:lnTo>
                      <a:lnTo>
                        <a:pt x="11058" y="6940"/>
                      </a:lnTo>
                      <a:cubicBezTo>
                        <a:pt x="12657" y="5342"/>
                        <a:pt x="12657" y="2765"/>
                        <a:pt x="11058" y="1199"/>
                      </a:cubicBezTo>
                      <a:cubicBezTo>
                        <a:pt x="10259" y="400"/>
                        <a:pt x="9215" y="0"/>
                        <a:pt x="8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4891538" y="3338538"/>
                  <a:ext cx="428150" cy="306450"/>
                </a:xfrm>
                <a:custGeom>
                  <a:avLst/>
                  <a:gdLst/>
                  <a:ahLst/>
                  <a:cxnLst/>
                  <a:rect l="l" t="t" r="r" b="b"/>
                  <a:pathLst>
                    <a:path w="17126" h="12258" extrusionOk="0">
                      <a:moveTo>
                        <a:pt x="4481" y="1"/>
                      </a:moveTo>
                      <a:cubicBezTo>
                        <a:pt x="3441" y="1"/>
                        <a:pt x="2398" y="400"/>
                        <a:pt x="1598" y="1200"/>
                      </a:cubicBezTo>
                      <a:cubicBezTo>
                        <a:pt x="0" y="2798"/>
                        <a:pt x="0" y="5342"/>
                        <a:pt x="1598" y="6941"/>
                      </a:cubicBezTo>
                      <a:lnTo>
                        <a:pt x="5708" y="11051"/>
                      </a:lnTo>
                      <a:cubicBezTo>
                        <a:pt x="6524" y="11834"/>
                        <a:pt x="7568" y="12258"/>
                        <a:pt x="8612" y="12258"/>
                      </a:cubicBezTo>
                      <a:cubicBezTo>
                        <a:pt x="9655" y="12258"/>
                        <a:pt x="10699" y="11866"/>
                        <a:pt x="11417" y="11051"/>
                      </a:cubicBezTo>
                      <a:lnTo>
                        <a:pt x="15560" y="6941"/>
                      </a:lnTo>
                      <a:cubicBezTo>
                        <a:pt x="17125" y="5342"/>
                        <a:pt x="17125" y="2765"/>
                        <a:pt x="15560" y="1200"/>
                      </a:cubicBezTo>
                      <a:cubicBezTo>
                        <a:pt x="14761" y="400"/>
                        <a:pt x="13717" y="1"/>
                        <a:pt x="12673" y="1"/>
                      </a:cubicBezTo>
                      <a:cubicBezTo>
                        <a:pt x="11629" y="1"/>
                        <a:pt x="10585" y="400"/>
                        <a:pt x="9786" y="1200"/>
                      </a:cubicBezTo>
                      <a:lnTo>
                        <a:pt x="8579" y="2407"/>
                      </a:lnTo>
                      <a:lnTo>
                        <a:pt x="7339" y="1200"/>
                      </a:lnTo>
                      <a:cubicBezTo>
                        <a:pt x="6557" y="400"/>
                        <a:pt x="5521" y="1"/>
                        <a:pt x="4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4893963" y="2661688"/>
                  <a:ext cx="428975" cy="306450"/>
                </a:xfrm>
                <a:custGeom>
                  <a:avLst/>
                  <a:gdLst/>
                  <a:ahLst/>
                  <a:cxnLst/>
                  <a:rect l="l" t="t" r="r" b="b"/>
                  <a:pathLst>
                    <a:path w="17159" h="12258" extrusionOk="0">
                      <a:moveTo>
                        <a:pt x="8592" y="0"/>
                      </a:moveTo>
                      <a:cubicBezTo>
                        <a:pt x="7552" y="0"/>
                        <a:pt x="6509" y="400"/>
                        <a:pt x="5709" y="1199"/>
                      </a:cubicBezTo>
                      <a:lnTo>
                        <a:pt x="1599" y="5309"/>
                      </a:lnTo>
                      <a:cubicBezTo>
                        <a:pt x="1" y="6908"/>
                        <a:pt x="1" y="9485"/>
                        <a:pt x="1599" y="11050"/>
                      </a:cubicBezTo>
                      <a:cubicBezTo>
                        <a:pt x="2398" y="11850"/>
                        <a:pt x="3434" y="12249"/>
                        <a:pt x="4470" y="12249"/>
                      </a:cubicBezTo>
                      <a:cubicBezTo>
                        <a:pt x="5505" y="12249"/>
                        <a:pt x="6541" y="11850"/>
                        <a:pt x="7340" y="11050"/>
                      </a:cubicBezTo>
                      <a:lnTo>
                        <a:pt x="8580" y="9843"/>
                      </a:lnTo>
                      <a:lnTo>
                        <a:pt x="9787" y="11050"/>
                      </a:lnTo>
                      <a:cubicBezTo>
                        <a:pt x="10602" y="11833"/>
                        <a:pt x="11614" y="12257"/>
                        <a:pt x="12690" y="12257"/>
                      </a:cubicBezTo>
                      <a:cubicBezTo>
                        <a:pt x="13734" y="12257"/>
                        <a:pt x="14778" y="11866"/>
                        <a:pt x="15593" y="11050"/>
                      </a:cubicBezTo>
                      <a:cubicBezTo>
                        <a:pt x="17159" y="9485"/>
                        <a:pt x="17159" y="6908"/>
                        <a:pt x="15593" y="5309"/>
                      </a:cubicBezTo>
                      <a:lnTo>
                        <a:pt x="11450" y="1199"/>
                      </a:lnTo>
                      <a:cubicBezTo>
                        <a:pt x="10668" y="400"/>
                        <a:pt x="9632" y="0"/>
                        <a:pt x="8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549025" y="2876250"/>
                  <a:ext cx="477900" cy="203900"/>
                </a:xfrm>
                <a:custGeom>
                  <a:avLst/>
                  <a:gdLst/>
                  <a:ahLst/>
                  <a:cxnLst/>
                  <a:rect l="l" t="t" r="r" b="b"/>
                  <a:pathLst>
                    <a:path w="19116" h="8156" extrusionOk="0">
                      <a:moveTo>
                        <a:pt x="4078" y="0"/>
                      </a:moveTo>
                      <a:cubicBezTo>
                        <a:pt x="1860" y="0"/>
                        <a:pt x="1" y="1827"/>
                        <a:pt x="1" y="4078"/>
                      </a:cubicBezTo>
                      <a:cubicBezTo>
                        <a:pt x="1" y="6329"/>
                        <a:pt x="1860" y="8155"/>
                        <a:pt x="4078" y="8155"/>
                      </a:cubicBezTo>
                      <a:lnTo>
                        <a:pt x="15038" y="8155"/>
                      </a:lnTo>
                      <a:cubicBezTo>
                        <a:pt x="17322" y="8155"/>
                        <a:pt x="19116" y="6329"/>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549025" y="3324775"/>
                  <a:ext cx="477900" cy="203900"/>
                </a:xfrm>
                <a:custGeom>
                  <a:avLst/>
                  <a:gdLst/>
                  <a:ahLst/>
                  <a:cxnLst/>
                  <a:rect l="l" t="t" r="r" b="b"/>
                  <a:pathLst>
                    <a:path w="19116" h="8156" extrusionOk="0">
                      <a:moveTo>
                        <a:pt x="4078" y="0"/>
                      </a:moveTo>
                      <a:cubicBezTo>
                        <a:pt x="1860" y="0"/>
                        <a:pt x="1" y="1827"/>
                        <a:pt x="1" y="4078"/>
                      </a:cubicBezTo>
                      <a:cubicBezTo>
                        <a:pt x="1" y="6328"/>
                        <a:pt x="1860" y="8155"/>
                        <a:pt x="4078" y="8155"/>
                      </a:cubicBezTo>
                      <a:lnTo>
                        <a:pt x="15038" y="8155"/>
                      </a:lnTo>
                      <a:cubicBezTo>
                        <a:pt x="17322" y="8155"/>
                        <a:pt x="19116" y="6328"/>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4" name="Google Shape;494;p29"/>
          <p:cNvSpPr txBox="1">
            <a:spLocks noGrp="1"/>
          </p:cNvSpPr>
          <p:nvPr>
            <p:ph type="subTitle" idx="9"/>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95"/>
        <p:cNvGrpSpPr/>
        <p:nvPr/>
      </p:nvGrpSpPr>
      <p:grpSpPr>
        <a:xfrm>
          <a:off x="0" y="0"/>
          <a:ext cx="0" cy="0"/>
          <a:chOff x="0" y="0"/>
          <a:chExt cx="0" cy="0"/>
        </a:xfrm>
      </p:grpSpPr>
      <p:sp>
        <p:nvSpPr>
          <p:cNvPr id="496" name="Google Shape;496;p30"/>
          <p:cNvSpPr txBox="1">
            <a:spLocks noGrp="1"/>
          </p:cNvSpPr>
          <p:nvPr>
            <p:ph type="subTitle" idx="1"/>
          </p:nvPr>
        </p:nvSpPr>
        <p:spPr>
          <a:xfrm>
            <a:off x="717550" y="2217474"/>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30"/>
          <p:cNvSpPr txBox="1">
            <a:spLocks noGrp="1"/>
          </p:cNvSpPr>
          <p:nvPr>
            <p:ph type="subTitle" idx="2"/>
          </p:nvPr>
        </p:nvSpPr>
        <p:spPr>
          <a:xfrm>
            <a:off x="3403800" y="2217474"/>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30"/>
          <p:cNvSpPr txBox="1">
            <a:spLocks noGrp="1"/>
          </p:cNvSpPr>
          <p:nvPr>
            <p:ph type="subTitle" idx="3"/>
          </p:nvPr>
        </p:nvSpPr>
        <p:spPr>
          <a:xfrm>
            <a:off x="6090050" y="2217474"/>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30"/>
          <p:cNvSpPr txBox="1">
            <a:spLocks noGrp="1"/>
          </p:cNvSpPr>
          <p:nvPr>
            <p:ph type="subTitle" idx="4"/>
          </p:nvPr>
        </p:nvSpPr>
        <p:spPr>
          <a:xfrm>
            <a:off x="717550" y="3992300"/>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30"/>
          <p:cNvSpPr txBox="1">
            <a:spLocks noGrp="1"/>
          </p:cNvSpPr>
          <p:nvPr>
            <p:ph type="subTitle" idx="5"/>
          </p:nvPr>
        </p:nvSpPr>
        <p:spPr>
          <a:xfrm>
            <a:off x="3403800" y="3992300"/>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1" name="Google Shape;501;p30"/>
          <p:cNvSpPr txBox="1">
            <a:spLocks noGrp="1"/>
          </p:cNvSpPr>
          <p:nvPr>
            <p:ph type="subTitle" idx="6"/>
          </p:nvPr>
        </p:nvSpPr>
        <p:spPr>
          <a:xfrm>
            <a:off x="6090050" y="3992300"/>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2" name="Google Shape;502;p30"/>
          <p:cNvSpPr txBox="1">
            <a:spLocks noGrp="1"/>
          </p:cNvSpPr>
          <p:nvPr>
            <p:ph type="subTitle" idx="7"/>
          </p:nvPr>
        </p:nvSpPr>
        <p:spPr>
          <a:xfrm>
            <a:off x="717550" y="1858424"/>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3" name="Google Shape;503;p30"/>
          <p:cNvSpPr txBox="1">
            <a:spLocks noGrp="1"/>
          </p:cNvSpPr>
          <p:nvPr>
            <p:ph type="subTitle" idx="8"/>
          </p:nvPr>
        </p:nvSpPr>
        <p:spPr>
          <a:xfrm>
            <a:off x="3403800" y="1858424"/>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4" name="Google Shape;504;p30"/>
          <p:cNvSpPr txBox="1">
            <a:spLocks noGrp="1"/>
          </p:cNvSpPr>
          <p:nvPr>
            <p:ph type="subTitle" idx="9"/>
          </p:nvPr>
        </p:nvSpPr>
        <p:spPr>
          <a:xfrm>
            <a:off x="6090050" y="1858424"/>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5" name="Google Shape;505;p30"/>
          <p:cNvSpPr txBox="1">
            <a:spLocks noGrp="1"/>
          </p:cNvSpPr>
          <p:nvPr>
            <p:ph type="subTitle" idx="13"/>
          </p:nvPr>
        </p:nvSpPr>
        <p:spPr>
          <a:xfrm>
            <a:off x="717550" y="3627500"/>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6" name="Google Shape;506;p30"/>
          <p:cNvSpPr txBox="1">
            <a:spLocks noGrp="1"/>
          </p:cNvSpPr>
          <p:nvPr>
            <p:ph type="subTitle" idx="14"/>
          </p:nvPr>
        </p:nvSpPr>
        <p:spPr>
          <a:xfrm>
            <a:off x="3403800" y="3627500"/>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7" name="Google Shape;507;p30"/>
          <p:cNvSpPr txBox="1">
            <a:spLocks noGrp="1"/>
          </p:cNvSpPr>
          <p:nvPr>
            <p:ph type="subTitle" idx="15"/>
          </p:nvPr>
        </p:nvSpPr>
        <p:spPr>
          <a:xfrm>
            <a:off x="6090050" y="3627500"/>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8" name="Google Shape;508;p30"/>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9" name="Google Shape;509;p30"/>
          <p:cNvGrpSpPr/>
          <p:nvPr/>
        </p:nvGrpSpPr>
        <p:grpSpPr>
          <a:xfrm>
            <a:off x="382500" y="216275"/>
            <a:ext cx="8395534" cy="4544625"/>
            <a:chOff x="382500" y="216275"/>
            <a:chExt cx="8395534" cy="4544625"/>
          </a:xfrm>
        </p:grpSpPr>
        <p:cxnSp>
          <p:nvCxnSpPr>
            <p:cNvPr id="510" name="Google Shape;510;p30"/>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511" name="Google Shape;511;p30"/>
            <p:cNvGrpSpPr/>
            <p:nvPr/>
          </p:nvGrpSpPr>
          <p:grpSpPr>
            <a:xfrm>
              <a:off x="382500" y="216275"/>
              <a:ext cx="8395534" cy="332700"/>
              <a:chOff x="382500" y="216275"/>
              <a:chExt cx="8395534" cy="332700"/>
            </a:xfrm>
          </p:grpSpPr>
          <p:sp>
            <p:nvSpPr>
              <p:cNvPr id="512" name="Google Shape;512;p30"/>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 name="Google Shape;513;p30"/>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514" name="Google Shape;514;p30"/>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30"/>
              <p:cNvGrpSpPr/>
              <p:nvPr/>
            </p:nvGrpSpPr>
            <p:grpSpPr>
              <a:xfrm>
                <a:off x="763000" y="255963"/>
                <a:ext cx="450417" cy="253318"/>
                <a:chOff x="1190594" y="2412336"/>
                <a:chExt cx="5219200" cy="2935319"/>
              </a:xfrm>
            </p:grpSpPr>
            <p:sp>
              <p:nvSpPr>
                <p:cNvPr id="516" name="Google Shape;516;p30"/>
                <p:cNvSpPr/>
                <p:nvPr/>
              </p:nvSpPr>
              <p:spPr>
                <a:xfrm>
                  <a:off x="1595925" y="3079300"/>
                  <a:ext cx="1652200" cy="1651400"/>
                </a:xfrm>
                <a:custGeom>
                  <a:avLst/>
                  <a:gdLst/>
                  <a:ahLst/>
                  <a:cxnLst/>
                  <a:rect l="l" t="t" r="r" b="b"/>
                  <a:pathLst>
                    <a:path w="66088" h="66056" extrusionOk="0">
                      <a:moveTo>
                        <a:pt x="33044" y="8123"/>
                      </a:moveTo>
                      <a:cubicBezTo>
                        <a:pt x="46744" y="8123"/>
                        <a:pt x="57933" y="19279"/>
                        <a:pt x="57933" y="32979"/>
                      </a:cubicBezTo>
                      <a:cubicBezTo>
                        <a:pt x="57933" y="46680"/>
                        <a:pt x="46744" y="57868"/>
                        <a:pt x="33044" y="57868"/>
                      </a:cubicBezTo>
                      <a:cubicBezTo>
                        <a:pt x="19344" y="57868"/>
                        <a:pt x="8188" y="46680"/>
                        <a:pt x="8188" y="32979"/>
                      </a:cubicBezTo>
                      <a:cubicBezTo>
                        <a:pt x="8188" y="19279"/>
                        <a:pt x="19344" y="8123"/>
                        <a:pt x="33044" y="8123"/>
                      </a:cubicBezTo>
                      <a:close/>
                      <a:moveTo>
                        <a:pt x="33044" y="1"/>
                      </a:moveTo>
                      <a:cubicBezTo>
                        <a:pt x="14809" y="1"/>
                        <a:pt x="0" y="14810"/>
                        <a:pt x="0" y="33012"/>
                      </a:cubicBezTo>
                      <a:cubicBezTo>
                        <a:pt x="0" y="51214"/>
                        <a:pt x="14809" y="66056"/>
                        <a:pt x="33044" y="66056"/>
                      </a:cubicBezTo>
                      <a:cubicBezTo>
                        <a:pt x="51279" y="66056"/>
                        <a:pt x="66088" y="51246"/>
                        <a:pt x="66088" y="33012"/>
                      </a:cubicBezTo>
                      <a:cubicBezTo>
                        <a:pt x="66088" y="14843"/>
                        <a:pt x="51279" y="1"/>
                        <a:pt x="330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1190594" y="2412336"/>
                  <a:ext cx="5219200" cy="2935319"/>
                </a:xfrm>
                <a:custGeom>
                  <a:avLst/>
                  <a:gdLst/>
                  <a:ahLst/>
                  <a:cxnLst/>
                  <a:rect l="l" t="t" r="r" b="b"/>
                  <a:pathLst>
                    <a:path w="208768" h="101122" extrusionOk="0">
                      <a:moveTo>
                        <a:pt x="158206" y="8155"/>
                      </a:moveTo>
                      <a:cubicBezTo>
                        <a:pt x="181562" y="8155"/>
                        <a:pt x="200580" y="27205"/>
                        <a:pt x="200580" y="50561"/>
                      </a:cubicBezTo>
                      <a:cubicBezTo>
                        <a:pt x="200580" y="73949"/>
                        <a:pt x="181627" y="92967"/>
                        <a:pt x="158239" y="92967"/>
                      </a:cubicBezTo>
                      <a:cubicBezTo>
                        <a:pt x="139580" y="92967"/>
                        <a:pt x="122846" y="80473"/>
                        <a:pt x="117595" y="62565"/>
                      </a:cubicBezTo>
                      <a:cubicBezTo>
                        <a:pt x="117105" y="60804"/>
                        <a:pt x="115474" y="59629"/>
                        <a:pt x="113680" y="59629"/>
                      </a:cubicBezTo>
                      <a:lnTo>
                        <a:pt x="95120" y="59629"/>
                      </a:lnTo>
                      <a:cubicBezTo>
                        <a:pt x="93325" y="59629"/>
                        <a:pt x="91760" y="60804"/>
                        <a:pt x="91205" y="62565"/>
                      </a:cubicBezTo>
                      <a:cubicBezTo>
                        <a:pt x="85953" y="80473"/>
                        <a:pt x="69252" y="92967"/>
                        <a:pt x="50561" y="92967"/>
                      </a:cubicBezTo>
                      <a:cubicBezTo>
                        <a:pt x="27140" y="92967"/>
                        <a:pt x="8155" y="73949"/>
                        <a:pt x="8155" y="50561"/>
                      </a:cubicBezTo>
                      <a:cubicBezTo>
                        <a:pt x="8155" y="27205"/>
                        <a:pt x="27140" y="8155"/>
                        <a:pt x="50528" y="8155"/>
                      </a:cubicBezTo>
                      <a:close/>
                      <a:moveTo>
                        <a:pt x="50528" y="0"/>
                      </a:moveTo>
                      <a:cubicBezTo>
                        <a:pt x="22671" y="0"/>
                        <a:pt x="0" y="22671"/>
                        <a:pt x="0" y="50561"/>
                      </a:cubicBezTo>
                      <a:cubicBezTo>
                        <a:pt x="0" y="78451"/>
                        <a:pt x="22671" y="101122"/>
                        <a:pt x="50528" y="101122"/>
                      </a:cubicBezTo>
                      <a:cubicBezTo>
                        <a:pt x="61652" y="101122"/>
                        <a:pt x="72220" y="97599"/>
                        <a:pt x="81060" y="90846"/>
                      </a:cubicBezTo>
                      <a:cubicBezTo>
                        <a:pt x="88824" y="84975"/>
                        <a:pt x="94761" y="76885"/>
                        <a:pt x="98055" y="67784"/>
                      </a:cubicBezTo>
                      <a:lnTo>
                        <a:pt x="110712" y="67784"/>
                      </a:lnTo>
                      <a:cubicBezTo>
                        <a:pt x="114006" y="76885"/>
                        <a:pt x="119976" y="84942"/>
                        <a:pt x="127707" y="90846"/>
                      </a:cubicBezTo>
                      <a:cubicBezTo>
                        <a:pt x="136547" y="97599"/>
                        <a:pt x="147116" y="101122"/>
                        <a:pt x="158239" y="101122"/>
                      </a:cubicBezTo>
                      <a:cubicBezTo>
                        <a:pt x="186096" y="101122"/>
                        <a:pt x="208767" y="78451"/>
                        <a:pt x="208767" y="50561"/>
                      </a:cubicBezTo>
                      <a:cubicBezTo>
                        <a:pt x="208767" y="22671"/>
                        <a:pt x="186096" y="0"/>
                        <a:pt x="158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4579000" y="3304375"/>
                  <a:ext cx="1254250" cy="1197175"/>
                </a:xfrm>
                <a:custGeom>
                  <a:avLst/>
                  <a:gdLst/>
                  <a:ahLst/>
                  <a:cxnLst/>
                  <a:rect l="l" t="t" r="r" b="b"/>
                  <a:pathLst>
                    <a:path w="50170" h="47887" extrusionOk="0">
                      <a:moveTo>
                        <a:pt x="15299" y="8188"/>
                      </a:moveTo>
                      <a:cubicBezTo>
                        <a:pt x="16800" y="8188"/>
                        <a:pt x="18268" y="8808"/>
                        <a:pt x="19311" y="9885"/>
                      </a:cubicBezTo>
                      <a:cubicBezTo>
                        <a:pt x="21562" y="12103"/>
                        <a:pt x="21562" y="15756"/>
                        <a:pt x="19311" y="17974"/>
                      </a:cubicBezTo>
                      <a:cubicBezTo>
                        <a:pt x="18268" y="19051"/>
                        <a:pt x="16800" y="19670"/>
                        <a:pt x="15299" y="19670"/>
                      </a:cubicBezTo>
                      <a:cubicBezTo>
                        <a:pt x="13799" y="19670"/>
                        <a:pt x="12331" y="19051"/>
                        <a:pt x="11254" y="17974"/>
                      </a:cubicBezTo>
                      <a:cubicBezTo>
                        <a:pt x="9004" y="15691"/>
                        <a:pt x="9004" y="12070"/>
                        <a:pt x="11254" y="9885"/>
                      </a:cubicBezTo>
                      <a:cubicBezTo>
                        <a:pt x="12331" y="8808"/>
                        <a:pt x="13799" y="8188"/>
                        <a:pt x="15299" y="8188"/>
                      </a:cubicBezTo>
                      <a:close/>
                      <a:moveTo>
                        <a:pt x="34904" y="8188"/>
                      </a:moveTo>
                      <a:cubicBezTo>
                        <a:pt x="36404" y="8188"/>
                        <a:pt x="37872" y="8808"/>
                        <a:pt x="38949" y="9885"/>
                      </a:cubicBezTo>
                      <a:cubicBezTo>
                        <a:pt x="41199" y="12103"/>
                        <a:pt x="41199" y="15756"/>
                        <a:pt x="38949" y="17974"/>
                      </a:cubicBezTo>
                      <a:cubicBezTo>
                        <a:pt x="37872" y="19051"/>
                        <a:pt x="36404" y="19670"/>
                        <a:pt x="34904" y="19670"/>
                      </a:cubicBezTo>
                      <a:cubicBezTo>
                        <a:pt x="33403" y="19670"/>
                        <a:pt x="31935" y="19051"/>
                        <a:pt x="30859" y="17974"/>
                      </a:cubicBezTo>
                      <a:cubicBezTo>
                        <a:pt x="28673" y="15691"/>
                        <a:pt x="28673" y="12070"/>
                        <a:pt x="30859" y="9885"/>
                      </a:cubicBezTo>
                      <a:cubicBezTo>
                        <a:pt x="31935" y="8808"/>
                        <a:pt x="33403" y="8188"/>
                        <a:pt x="34904" y="8188"/>
                      </a:cubicBezTo>
                      <a:close/>
                      <a:moveTo>
                        <a:pt x="25085" y="23715"/>
                      </a:moveTo>
                      <a:lnTo>
                        <a:pt x="25314" y="23976"/>
                      </a:lnTo>
                      <a:cubicBezTo>
                        <a:pt x="25281" y="24074"/>
                        <a:pt x="25216" y="24139"/>
                        <a:pt x="25118" y="24237"/>
                      </a:cubicBezTo>
                      <a:cubicBezTo>
                        <a:pt x="25053" y="24139"/>
                        <a:pt x="24955" y="24074"/>
                        <a:pt x="24824" y="23976"/>
                      </a:cubicBezTo>
                      <a:lnTo>
                        <a:pt x="25085" y="23715"/>
                      </a:lnTo>
                      <a:close/>
                      <a:moveTo>
                        <a:pt x="15299" y="28315"/>
                      </a:moveTo>
                      <a:cubicBezTo>
                        <a:pt x="16800" y="28315"/>
                        <a:pt x="18268" y="28902"/>
                        <a:pt x="19344" y="29978"/>
                      </a:cubicBezTo>
                      <a:cubicBezTo>
                        <a:pt x="21562" y="32229"/>
                        <a:pt x="21562" y="35850"/>
                        <a:pt x="19344" y="38101"/>
                      </a:cubicBezTo>
                      <a:cubicBezTo>
                        <a:pt x="18268" y="39145"/>
                        <a:pt x="16800" y="39764"/>
                        <a:pt x="15299" y="39764"/>
                      </a:cubicBezTo>
                      <a:cubicBezTo>
                        <a:pt x="13799" y="39764"/>
                        <a:pt x="12331" y="39145"/>
                        <a:pt x="11254" y="38101"/>
                      </a:cubicBezTo>
                      <a:cubicBezTo>
                        <a:pt x="9004" y="35850"/>
                        <a:pt x="9004" y="32229"/>
                        <a:pt x="11254" y="29978"/>
                      </a:cubicBezTo>
                      <a:cubicBezTo>
                        <a:pt x="12331" y="28902"/>
                        <a:pt x="13799" y="28315"/>
                        <a:pt x="15299" y="28315"/>
                      </a:cubicBezTo>
                      <a:close/>
                      <a:moveTo>
                        <a:pt x="34936" y="28315"/>
                      </a:moveTo>
                      <a:cubicBezTo>
                        <a:pt x="36470" y="28315"/>
                        <a:pt x="37937" y="28902"/>
                        <a:pt x="38981" y="29978"/>
                      </a:cubicBezTo>
                      <a:cubicBezTo>
                        <a:pt x="41199" y="32229"/>
                        <a:pt x="41199" y="35850"/>
                        <a:pt x="38981" y="38101"/>
                      </a:cubicBezTo>
                      <a:cubicBezTo>
                        <a:pt x="37937" y="39145"/>
                        <a:pt x="36470" y="39764"/>
                        <a:pt x="34936" y="39764"/>
                      </a:cubicBezTo>
                      <a:cubicBezTo>
                        <a:pt x="33436" y="39764"/>
                        <a:pt x="31968" y="39145"/>
                        <a:pt x="30924" y="38101"/>
                      </a:cubicBezTo>
                      <a:cubicBezTo>
                        <a:pt x="28673" y="35850"/>
                        <a:pt x="28673" y="32229"/>
                        <a:pt x="30924" y="29978"/>
                      </a:cubicBezTo>
                      <a:cubicBezTo>
                        <a:pt x="31968" y="28902"/>
                        <a:pt x="33436" y="28315"/>
                        <a:pt x="34936" y="28315"/>
                      </a:cubicBezTo>
                      <a:close/>
                      <a:moveTo>
                        <a:pt x="15234" y="1"/>
                      </a:moveTo>
                      <a:cubicBezTo>
                        <a:pt x="11548" y="1"/>
                        <a:pt x="8058" y="1436"/>
                        <a:pt x="5415" y="4078"/>
                      </a:cubicBezTo>
                      <a:cubicBezTo>
                        <a:pt x="1" y="9493"/>
                        <a:pt x="1" y="18300"/>
                        <a:pt x="5415" y="23683"/>
                      </a:cubicBezTo>
                      <a:lnTo>
                        <a:pt x="5676" y="23944"/>
                      </a:lnTo>
                      <a:lnTo>
                        <a:pt x="5415" y="24172"/>
                      </a:lnTo>
                      <a:cubicBezTo>
                        <a:pt x="1" y="29620"/>
                        <a:pt x="1" y="38427"/>
                        <a:pt x="5415" y="43809"/>
                      </a:cubicBezTo>
                      <a:cubicBezTo>
                        <a:pt x="8025" y="46419"/>
                        <a:pt x="11548" y="47887"/>
                        <a:pt x="15234" y="47887"/>
                      </a:cubicBezTo>
                      <a:cubicBezTo>
                        <a:pt x="18953" y="47887"/>
                        <a:pt x="22443" y="46451"/>
                        <a:pt x="25085" y="43809"/>
                      </a:cubicBezTo>
                      <a:cubicBezTo>
                        <a:pt x="27695" y="46419"/>
                        <a:pt x="31185" y="47887"/>
                        <a:pt x="34904" y="47887"/>
                      </a:cubicBezTo>
                      <a:cubicBezTo>
                        <a:pt x="38622" y="47887"/>
                        <a:pt x="42080" y="46451"/>
                        <a:pt x="44722" y="43809"/>
                      </a:cubicBezTo>
                      <a:cubicBezTo>
                        <a:pt x="50170" y="38362"/>
                        <a:pt x="50170" y="29554"/>
                        <a:pt x="44722" y="24172"/>
                      </a:cubicBezTo>
                      <a:lnTo>
                        <a:pt x="44494" y="23944"/>
                      </a:lnTo>
                      <a:lnTo>
                        <a:pt x="44722" y="23683"/>
                      </a:lnTo>
                      <a:cubicBezTo>
                        <a:pt x="50170" y="18300"/>
                        <a:pt x="50170" y="9493"/>
                        <a:pt x="44722" y="4078"/>
                      </a:cubicBezTo>
                      <a:cubicBezTo>
                        <a:pt x="42113" y="1469"/>
                        <a:pt x="38622" y="1"/>
                        <a:pt x="34904" y="1"/>
                      </a:cubicBezTo>
                      <a:cubicBezTo>
                        <a:pt x="31185" y="1"/>
                        <a:pt x="27727" y="1436"/>
                        <a:pt x="25085" y="4078"/>
                      </a:cubicBezTo>
                      <a:cubicBezTo>
                        <a:pt x="22476" y="1469"/>
                        <a:pt x="18953" y="1"/>
                        <a:pt x="15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3249750" y="3052400"/>
                  <a:ext cx="1101750" cy="203900"/>
                </a:xfrm>
                <a:custGeom>
                  <a:avLst/>
                  <a:gdLst/>
                  <a:ahLst/>
                  <a:cxnLst/>
                  <a:rect l="l" t="t" r="r" b="b"/>
                  <a:pathLst>
                    <a:path w="44070" h="8156" extrusionOk="0">
                      <a:moveTo>
                        <a:pt x="4078" y="0"/>
                      </a:moveTo>
                      <a:cubicBezTo>
                        <a:pt x="1827" y="0"/>
                        <a:pt x="0" y="1859"/>
                        <a:pt x="0" y="4078"/>
                      </a:cubicBezTo>
                      <a:cubicBezTo>
                        <a:pt x="0" y="6328"/>
                        <a:pt x="1827" y="8155"/>
                        <a:pt x="4078" y="8155"/>
                      </a:cubicBezTo>
                      <a:lnTo>
                        <a:pt x="39992" y="8155"/>
                      </a:lnTo>
                      <a:cubicBezTo>
                        <a:pt x="42243" y="8155"/>
                        <a:pt x="44070" y="6328"/>
                        <a:pt x="44070" y="4078"/>
                      </a:cubicBezTo>
                      <a:cubicBezTo>
                        <a:pt x="44070" y="1859"/>
                        <a:pt x="42243" y="0"/>
                        <a:pt x="399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2612850" y="3701725"/>
                  <a:ext cx="331100" cy="420625"/>
                </a:xfrm>
                <a:custGeom>
                  <a:avLst/>
                  <a:gdLst/>
                  <a:ahLst/>
                  <a:cxnLst/>
                  <a:rect l="l" t="t" r="r" b="b"/>
                  <a:pathLst>
                    <a:path w="13244" h="16825" extrusionOk="0">
                      <a:moveTo>
                        <a:pt x="4457" y="1"/>
                      </a:moveTo>
                      <a:cubicBezTo>
                        <a:pt x="3417" y="1"/>
                        <a:pt x="2381" y="400"/>
                        <a:pt x="1598" y="1200"/>
                      </a:cubicBezTo>
                      <a:cubicBezTo>
                        <a:pt x="0" y="2798"/>
                        <a:pt x="0" y="5342"/>
                        <a:pt x="1598" y="6941"/>
                      </a:cubicBezTo>
                      <a:lnTo>
                        <a:pt x="3066" y="8408"/>
                      </a:lnTo>
                      <a:lnTo>
                        <a:pt x="1598" y="9876"/>
                      </a:lnTo>
                      <a:cubicBezTo>
                        <a:pt x="0" y="11475"/>
                        <a:pt x="0" y="14052"/>
                        <a:pt x="1598" y="15617"/>
                      </a:cubicBezTo>
                      <a:cubicBezTo>
                        <a:pt x="2414" y="16400"/>
                        <a:pt x="3425" y="16824"/>
                        <a:pt x="4469" y="16824"/>
                      </a:cubicBezTo>
                      <a:cubicBezTo>
                        <a:pt x="5545" y="16824"/>
                        <a:pt x="6589" y="16400"/>
                        <a:pt x="7372" y="15585"/>
                      </a:cubicBezTo>
                      <a:lnTo>
                        <a:pt x="11645" y="11279"/>
                      </a:lnTo>
                      <a:cubicBezTo>
                        <a:pt x="13244" y="9681"/>
                        <a:pt x="13244" y="7104"/>
                        <a:pt x="11645" y="5505"/>
                      </a:cubicBezTo>
                      <a:lnTo>
                        <a:pt x="7340" y="1200"/>
                      </a:lnTo>
                      <a:cubicBezTo>
                        <a:pt x="6540" y="400"/>
                        <a:pt x="5496" y="1"/>
                        <a:pt x="44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1899275" y="3698475"/>
                  <a:ext cx="331125" cy="421425"/>
                </a:xfrm>
                <a:custGeom>
                  <a:avLst/>
                  <a:gdLst/>
                  <a:ahLst/>
                  <a:cxnLst/>
                  <a:rect l="l" t="t" r="r" b="b"/>
                  <a:pathLst>
                    <a:path w="13245" h="16857" extrusionOk="0">
                      <a:moveTo>
                        <a:pt x="8788" y="0"/>
                      </a:moveTo>
                      <a:cubicBezTo>
                        <a:pt x="7748" y="0"/>
                        <a:pt x="6704" y="400"/>
                        <a:pt x="5905" y="1199"/>
                      </a:cubicBezTo>
                      <a:lnTo>
                        <a:pt x="1599" y="5603"/>
                      </a:lnTo>
                      <a:cubicBezTo>
                        <a:pt x="1" y="7201"/>
                        <a:pt x="1" y="9778"/>
                        <a:pt x="1599" y="11344"/>
                      </a:cubicBezTo>
                      <a:lnTo>
                        <a:pt x="5905" y="15682"/>
                      </a:lnTo>
                      <a:cubicBezTo>
                        <a:pt x="6720" y="16465"/>
                        <a:pt x="7732" y="16857"/>
                        <a:pt x="8808" y="16857"/>
                      </a:cubicBezTo>
                      <a:cubicBezTo>
                        <a:pt x="9819" y="16857"/>
                        <a:pt x="10896" y="16465"/>
                        <a:pt x="11646" y="15650"/>
                      </a:cubicBezTo>
                      <a:cubicBezTo>
                        <a:pt x="13244" y="14051"/>
                        <a:pt x="13244" y="11474"/>
                        <a:pt x="11646" y="9876"/>
                      </a:cubicBezTo>
                      <a:lnTo>
                        <a:pt x="10178" y="8408"/>
                      </a:lnTo>
                      <a:lnTo>
                        <a:pt x="11646" y="6940"/>
                      </a:lnTo>
                      <a:cubicBezTo>
                        <a:pt x="13244" y="5374"/>
                        <a:pt x="13244" y="2797"/>
                        <a:pt x="11646" y="1199"/>
                      </a:cubicBezTo>
                      <a:cubicBezTo>
                        <a:pt x="10863" y="400"/>
                        <a:pt x="9827" y="0"/>
                        <a:pt x="87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2201025" y="4111725"/>
                  <a:ext cx="440375" cy="312350"/>
                </a:xfrm>
                <a:custGeom>
                  <a:avLst/>
                  <a:gdLst/>
                  <a:ahLst/>
                  <a:cxnLst/>
                  <a:rect l="l" t="t" r="r" b="b"/>
                  <a:pathLst>
                    <a:path w="17615" h="12494" extrusionOk="0">
                      <a:moveTo>
                        <a:pt x="4457" y="0"/>
                      </a:moveTo>
                      <a:cubicBezTo>
                        <a:pt x="3417" y="0"/>
                        <a:pt x="2381" y="392"/>
                        <a:pt x="1598" y="1175"/>
                      </a:cubicBezTo>
                      <a:cubicBezTo>
                        <a:pt x="0" y="2773"/>
                        <a:pt x="0" y="5350"/>
                        <a:pt x="1598" y="6948"/>
                      </a:cubicBezTo>
                      <a:lnTo>
                        <a:pt x="5904" y="11287"/>
                      </a:lnTo>
                      <a:cubicBezTo>
                        <a:pt x="6687" y="12037"/>
                        <a:pt x="7698" y="12494"/>
                        <a:pt x="8807" y="12494"/>
                      </a:cubicBezTo>
                      <a:cubicBezTo>
                        <a:pt x="9916" y="12494"/>
                        <a:pt x="10928" y="12070"/>
                        <a:pt x="11678" y="11254"/>
                      </a:cubicBezTo>
                      <a:lnTo>
                        <a:pt x="16016" y="6948"/>
                      </a:lnTo>
                      <a:cubicBezTo>
                        <a:pt x="17615" y="5350"/>
                        <a:pt x="17615" y="2773"/>
                        <a:pt x="16016" y="1175"/>
                      </a:cubicBezTo>
                      <a:cubicBezTo>
                        <a:pt x="15217" y="392"/>
                        <a:pt x="14173" y="0"/>
                        <a:pt x="13134" y="0"/>
                      </a:cubicBezTo>
                      <a:cubicBezTo>
                        <a:pt x="12094" y="0"/>
                        <a:pt x="11058" y="392"/>
                        <a:pt x="10275" y="1175"/>
                      </a:cubicBezTo>
                      <a:lnTo>
                        <a:pt x="8807" y="2643"/>
                      </a:lnTo>
                      <a:lnTo>
                        <a:pt x="7339" y="1175"/>
                      </a:lnTo>
                      <a:cubicBezTo>
                        <a:pt x="6540" y="392"/>
                        <a:pt x="5496" y="0"/>
                        <a:pt x="44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2202650" y="3398150"/>
                  <a:ext cx="440375" cy="311350"/>
                </a:xfrm>
                <a:custGeom>
                  <a:avLst/>
                  <a:gdLst/>
                  <a:ahLst/>
                  <a:cxnLst/>
                  <a:rect l="l" t="t" r="r" b="b"/>
                  <a:pathLst>
                    <a:path w="17615" h="12454" extrusionOk="0">
                      <a:moveTo>
                        <a:pt x="8808" y="1"/>
                      </a:moveTo>
                      <a:cubicBezTo>
                        <a:pt x="7731" y="1"/>
                        <a:pt x="6687" y="425"/>
                        <a:pt x="5937" y="1175"/>
                      </a:cubicBezTo>
                      <a:lnTo>
                        <a:pt x="1599" y="5514"/>
                      </a:lnTo>
                      <a:cubicBezTo>
                        <a:pt x="0" y="7112"/>
                        <a:pt x="0" y="9656"/>
                        <a:pt x="1599" y="11255"/>
                      </a:cubicBezTo>
                      <a:cubicBezTo>
                        <a:pt x="2414" y="12038"/>
                        <a:pt x="3425" y="12429"/>
                        <a:pt x="4502" y="12429"/>
                      </a:cubicBezTo>
                      <a:cubicBezTo>
                        <a:pt x="5513" y="12429"/>
                        <a:pt x="6589" y="12038"/>
                        <a:pt x="7340" y="11255"/>
                      </a:cubicBezTo>
                      <a:lnTo>
                        <a:pt x="8808" y="9787"/>
                      </a:lnTo>
                      <a:lnTo>
                        <a:pt x="10276" y="11255"/>
                      </a:lnTo>
                      <a:cubicBezTo>
                        <a:pt x="11075" y="12054"/>
                        <a:pt x="12119" y="12454"/>
                        <a:pt x="13162" y="12454"/>
                      </a:cubicBezTo>
                      <a:cubicBezTo>
                        <a:pt x="14206" y="12454"/>
                        <a:pt x="15250" y="12054"/>
                        <a:pt x="16049" y="11255"/>
                      </a:cubicBezTo>
                      <a:cubicBezTo>
                        <a:pt x="17615" y="9656"/>
                        <a:pt x="17615" y="7079"/>
                        <a:pt x="16049" y="5514"/>
                      </a:cubicBezTo>
                      <a:lnTo>
                        <a:pt x="11711" y="1175"/>
                      </a:lnTo>
                      <a:cubicBezTo>
                        <a:pt x="10928" y="458"/>
                        <a:pt x="9917" y="1"/>
                        <a:pt x="88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4" name="Google Shape;524;p30"/>
          <p:cNvSpPr txBox="1">
            <a:spLocks noGrp="1"/>
          </p:cNvSpPr>
          <p:nvPr>
            <p:ph type="subTitle" idx="16"/>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9"/>
        <p:cNvGrpSpPr/>
        <p:nvPr/>
      </p:nvGrpSpPr>
      <p:grpSpPr>
        <a:xfrm>
          <a:off x="0" y="0"/>
          <a:ext cx="0" cy="0"/>
          <a:chOff x="0" y="0"/>
          <a:chExt cx="0" cy="0"/>
        </a:xfrm>
      </p:grpSpPr>
      <p:cxnSp>
        <p:nvCxnSpPr>
          <p:cNvPr id="570" name="Google Shape;570;p33"/>
          <p:cNvCxnSpPr>
            <a:endCxn id="571" idx="1"/>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572" name="Google Shape;572;p33"/>
          <p:cNvGrpSpPr/>
          <p:nvPr/>
        </p:nvGrpSpPr>
        <p:grpSpPr>
          <a:xfrm>
            <a:off x="382500" y="216275"/>
            <a:ext cx="8395534" cy="332700"/>
            <a:chOff x="382500" y="216275"/>
            <a:chExt cx="8395534" cy="332700"/>
          </a:xfrm>
        </p:grpSpPr>
        <p:sp>
          <p:nvSpPr>
            <p:cNvPr id="573" name="Google Shape;573;p33"/>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33"/>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575" name="Google Shape;575;p33"/>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3"/>
            <p:cNvGrpSpPr/>
            <p:nvPr/>
          </p:nvGrpSpPr>
          <p:grpSpPr>
            <a:xfrm>
              <a:off x="7962101" y="251852"/>
              <a:ext cx="420359" cy="253608"/>
              <a:chOff x="1190625" y="1279725"/>
              <a:chExt cx="5228350" cy="3154325"/>
            </a:xfrm>
          </p:grpSpPr>
          <p:sp>
            <p:nvSpPr>
              <p:cNvPr id="577" name="Google Shape;577;p33"/>
              <p:cNvSpPr/>
              <p:nvPr/>
            </p:nvSpPr>
            <p:spPr>
              <a:xfrm>
                <a:off x="2890900" y="3719400"/>
                <a:ext cx="204075" cy="204250"/>
              </a:xfrm>
              <a:custGeom>
                <a:avLst/>
                <a:gdLst/>
                <a:ahLst/>
                <a:cxnLst/>
                <a:rect l="l" t="t" r="r" b="b"/>
                <a:pathLst>
                  <a:path w="8163" h="8170" extrusionOk="0">
                    <a:moveTo>
                      <a:pt x="4089" y="1"/>
                    </a:moveTo>
                    <a:cubicBezTo>
                      <a:pt x="3820" y="1"/>
                      <a:pt x="3551" y="27"/>
                      <a:pt x="3285" y="81"/>
                    </a:cubicBezTo>
                    <a:cubicBezTo>
                      <a:pt x="3040" y="130"/>
                      <a:pt x="2770" y="204"/>
                      <a:pt x="2525" y="302"/>
                    </a:cubicBezTo>
                    <a:cubicBezTo>
                      <a:pt x="2280" y="400"/>
                      <a:pt x="2035" y="523"/>
                      <a:pt x="1814" y="670"/>
                    </a:cubicBezTo>
                    <a:cubicBezTo>
                      <a:pt x="1594" y="817"/>
                      <a:pt x="1398" y="988"/>
                      <a:pt x="1202" y="1184"/>
                    </a:cubicBezTo>
                    <a:cubicBezTo>
                      <a:pt x="1006" y="1380"/>
                      <a:pt x="834" y="1576"/>
                      <a:pt x="687" y="1797"/>
                    </a:cubicBezTo>
                    <a:cubicBezTo>
                      <a:pt x="540" y="2018"/>
                      <a:pt x="417" y="2263"/>
                      <a:pt x="319" y="2508"/>
                    </a:cubicBezTo>
                    <a:cubicBezTo>
                      <a:pt x="221" y="2753"/>
                      <a:pt x="123" y="3022"/>
                      <a:pt x="74" y="3268"/>
                    </a:cubicBezTo>
                    <a:cubicBezTo>
                      <a:pt x="25" y="3537"/>
                      <a:pt x="1" y="3807"/>
                      <a:pt x="1" y="4076"/>
                    </a:cubicBezTo>
                    <a:cubicBezTo>
                      <a:pt x="1" y="4346"/>
                      <a:pt x="25" y="4615"/>
                      <a:pt x="74" y="4861"/>
                    </a:cubicBezTo>
                    <a:cubicBezTo>
                      <a:pt x="123" y="5130"/>
                      <a:pt x="221" y="5400"/>
                      <a:pt x="319" y="5645"/>
                    </a:cubicBezTo>
                    <a:cubicBezTo>
                      <a:pt x="417" y="5890"/>
                      <a:pt x="540" y="6111"/>
                      <a:pt x="687" y="6331"/>
                    </a:cubicBezTo>
                    <a:cubicBezTo>
                      <a:pt x="834" y="6552"/>
                      <a:pt x="1006" y="6772"/>
                      <a:pt x="1202" y="6968"/>
                    </a:cubicBezTo>
                    <a:cubicBezTo>
                      <a:pt x="1398" y="7140"/>
                      <a:pt x="1594" y="7311"/>
                      <a:pt x="1814" y="7459"/>
                    </a:cubicBezTo>
                    <a:cubicBezTo>
                      <a:pt x="2035" y="7606"/>
                      <a:pt x="2280" y="7753"/>
                      <a:pt x="2525" y="7851"/>
                    </a:cubicBezTo>
                    <a:cubicBezTo>
                      <a:pt x="2770" y="7949"/>
                      <a:pt x="3040" y="8022"/>
                      <a:pt x="3285" y="8071"/>
                    </a:cubicBezTo>
                    <a:cubicBezTo>
                      <a:pt x="3555" y="8120"/>
                      <a:pt x="3824" y="8169"/>
                      <a:pt x="4094" y="8169"/>
                    </a:cubicBezTo>
                    <a:cubicBezTo>
                      <a:pt x="5148" y="8169"/>
                      <a:pt x="6226" y="7728"/>
                      <a:pt x="6986" y="6968"/>
                    </a:cubicBezTo>
                    <a:cubicBezTo>
                      <a:pt x="7157" y="6772"/>
                      <a:pt x="7329" y="6552"/>
                      <a:pt x="7476" y="6331"/>
                    </a:cubicBezTo>
                    <a:cubicBezTo>
                      <a:pt x="7623" y="6111"/>
                      <a:pt x="7746" y="5890"/>
                      <a:pt x="7868" y="5645"/>
                    </a:cubicBezTo>
                    <a:cubicBezTo>
                      <a:pt x="7966" y="5400"/>
                      <a:pt x="8040" y="5130"/>
                      <a:pt x="8089" y="4861"/>
                    </a:cubicBezTo>
                    <a:cubicBezTo>
                      <a:pt x="8138" y="4615"/>
                      <a:pt x="8162" y="4346"/>
                      <a:pt x="8162" y="4076"/>
                    </a:cubicBezTo>
                    <a:cubicBezTo>
                      <a:pt x="8162" y="3807"/>
                      <a:pt x="8138" y="3537"/>
                      <a:pt x="8089" y="3268"/>
                    </a:cubicBezTo>
                    <a:cubicBezTo>
                      <a:pt x="8040" y="3022"/>
                      <a:pt x="7966" y="2753"/>
                      <a:pt x="7868" y="2508"/>
                    </a:cubicBezTo>
                    <a:cubicBezTo>
                      <a:pt x="7746" y="2263"/>
                      <a:pt x="7623" y="2018"/>
                      <a:pt x="7476" y="1797"/>
                    </a:cubicBezTo>
                    <a:cubicBezTo>
                      <a:pt x="7329" y="1576"/>
                      <a:pt x="7157" y="1380"/>
                      <a:pt x="6986" y="1184"/>
                    </a:cubicBezTo>
                    <a:cubicBezTo>
                      <a:pt x="6222" y="420"/>
                      <a:pt x="5160" y="1"/>
                      <a:pt x="4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509850" y="1900425"/>
                <a:ext cx="612725" cy="612750"/>
              </a:xfrm>
              <a:custGeom>
                <a:avLst/>
                <a:gdLst/>
                <a:ahLst/>
                <a:cxnLst/>
                <a:rect l="l" t="t" r="r" b="b"/>
                <a:pathLst>
                  <a:path w="24509" h="24510" extrusionOk="0">
                    <a:moveTo>
                      <a:pt x="12254" y="8162"/>
                    </a:moveTo>
                    <a:cubicBezTo>
                      <a:pt x="14509" y="8162"/>
                      <a:pt x="16347" y="10000"/>
                      <a:pt x="16347" y="12255"/>
                    </a:cubicBezTo>
                    <a:cubicBezTo>
                      <a:pt x="16347" y="14509"/>
                      <a:pt x="14509"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9019" y="24509"/>
                      <a:pt x="24509" y="19019"/>
                      <a:pt x="24509" y="12255"/>
                    </a:cubicBezTo>
                    <a:cubicBezTo>
                      <a:pt x="24509" y="5490"/>
                      <a:pt x="19019"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1190625" y="1279725"/>
                <a:ext cx="5228350" cy="3154325"/>
              </a:xfrm>
              <a:custGeom>
                <a:avLst/>
                <a:gdLst/>
                <a:ahLst/>
                <a:cxnLst/>
                <a:rect l="l" t="t" r="r" b="b"/>
                <a:pathLst>
                  <a:path w="209134" h="126173" extrusionOk="0">
                    <a:moveTo>
                      <a:pt x="159503" y="8162"/>
                    </a:moveTo>
                    <a:lnTo>
                      <a:pt x="159503" y="20417"/>
                    </a:lnTo>
                    <a:lnTo>
                      <a:pt x="49630" y="20417"/>
                    </a:lnTo>
                    <a:lnTo>
                      <a:pt x="49630" y="8162"/>
                    </a:lnTo>
                    <a:close/>
                    <a:moveTo>
                      <a:pt x="41469" y="8162"/>
                    </a:moveTo>
                    <a:lnTo>
                      <a:pt x="41469" y="118011"/>
                    </a:lnTo>
                    <a:lnTo>
                      <a:pt x="17254" y="118011"/>
                    </a:lnTo>
                    <a:cubicBezTo>
                      <a:pt x="12230" y="118011"/>
                      <a:pt x="8161" y="113918"/>
                      <a:pt x="8161" y="108918"/>
                    </a:cubicBezTo>
                    <a:lnTo>
                      <a:pt x="8161" y="17255"/>
                    </a:lnTo>
                    <a:cubicBezTo>
                      <a:pt x="8161" y="12231"/>
                      <a:pt x="12230" y="8162"/>
                      <a:pt x="17254" y="8162"/>
                    </a:cubicBezTo>
                    <a:close/>
                    <a:moveTo>
                      <a:pt x="159503" y="28603"/>
                    </a:moveTo>
                    <a:lnTo>
                      <a:pt x="159503" y="97570"/>
                    </a:lnTo>
                    <a:lnTo>
                      <a:pt x="91295" y="97570"/>
                    </a:lnTo>
                    <a:cubicBezTo>
                      <a:pt x="89040" y="97570"/>
                      <a:pt x="87202" y="99408"/>
                      <a:pt x="87202" y="101663"/>
                    </a:cubicBezTo>
                    <a:cubicBezTo>
                      <a:pt x="87202" y="103918"/>
                      <a:pt x="89040" y="105756"/>
                      <a:pt x="91295" y="105756"/>
                    </a:cubicBezTo>
                    <a:lnTo>
                      <a:pt x="159503" y="105756"/>
                    </a:lnTo>
                    <a:lnTo>
                      <a:pt x="159503" y="118011"/>
                    </a:lnTo>
                    <a:lnTo>
                      <a:pt x="49630" y="118011"/>
                    </a:lnTo>
                    <a:lnTo>
                      <a:pt x="49630" y="28603"/>
                    </a:lnTo>
                    <a:close/>
                    <a:moveTo>
                      <a:pt x="191904" y="8162"/>
                    </a:moveTo>
                    <a:cubicBezTo>
                      <a:pt x="196903" y="8162"/>
                      <a:pt x="200972" y="12231"/>
                      <a:pt x="200972" y="17255"/>
                    </a:cubicBezTo>
                    <a:lnTo>
                      <a:pt x="200972" y="108918"/>
                    </a:lnTo>
                    <a:cubicBezTo>
                      <a:pt x="200972" y="113918"/>
                      <a:pt x="196903" y="118011"/>
                      <a:pt x="191904" y="118011"/>
                    </a:cubicBezTo>
                    <a:lnTo>
                      <a:pt x="167689" y="118011"/>
                    </a:lnTo>
                    <a:lnTo>
                      <a:pt x="167689" y="8162"/>
                    </a:lnTo>
                    <a:close/>
                    <a:moveTo>
                      <a:pt x="17254" y="1"/>
                    </a:moveTo>
                    <a:cubicBezTo>
                      <a:pt x="7745" y="1"/>
                      <a:pt x="0" y="7746"/>
                      <a:pt x="0" y="17255"/>
                    </a:cubicBezTo>
                    <a:lnTo>
                      <a:pt x="0" y="108918"/>
                    </a:lnTo>
                    <a:cubicBezTo>
                      <a:pt x="0" y="118427"/>
                      <a:pt x="7745" y="126172"/>
                      <a:pt x="17254" y="126172"/>
                    </a:cubicBezTo>
                    <a:lnTo>
                      <a:pt x="191904" y="126172"/>
                    </a:lnTo>
                    <a:cubicBezTo>
                      <a:pt x="201413" y="126172"/>
                      <a:pt x="209133" y="118427"/>
                      <a:pt x="209133" y="108918"/>
                    </a:cubicBezTo>
                    <a:lnTo>
                      <a:pt x="209133" y="17255"/>
                    </a:lnTo>
                    <a:cubicBezTo>
                      <a:pt x="209133" y="7746"/>
                      <a:pt x="201413" y="1"/>
                      <a:pt x="19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1535575" y="3251475"/>
                <a:ext cx="561275" cy="561875"/>
              </a:xfrm>
              <a:custGeom>
                <a:avLst/>
                <a:gdLst/>
                <a:ahLst/>
                <a:cxnLst/>
                <a:rect l="l" t="t" r="r" b="b"/>
                <a:pathLst>
                  <a:path w="22451" h="22475" extrusionOk="0">
                    <a:moveTo>
                      <a:pt x="11225" y="0"/>
                    </a:moveTo>
                    <a:cubicBezTo>
                      <a:pt x="8971" y="0"/>
                      <a:pt x="7132" y="1838"/>
                      <a:pt x="7132" y="4093"/>
                    </a:cubicBezTo>
                    <a:lnTo>
                      <a:pt x="7132" y="7157"/>
                    </a:lnTo>
                    <a:lnTo>
                      <a:pt x="4069" y="7157"/>
                    </a:lnTo>
                    <a:cubicBezTo>
                      <a:pt x="1814" y="7157"/>
                      <a:pt x="0" y="8995"/>
                      <a:pt x="0" y="11250"/>
                    </a:cubicBezTo>
                    <a:cubicBezTo>
                      <a:pt x="0" y="13504"/>
                      <a:pt x="1814" y="15318"/>
                      <a:pt x="4069" y="15318"/>
                    </a:cubicBezTo>
                    <a:lnTo>
                      <a:pt x="7132" y="15318"/>
                    </a:lnTo>
                    <a:lnTo>
                      <a:pt x="7132" y="18382"/>
                    </a:lnTo>
                    <a:cubicBezTo>
                      <a:pt x="7132" y="20637"/>
                      <a:pt x="8971" y="22475"/>
                      <a:pt x="11225" y="22475"/>
                    </a:cubicBezTo>
                    <a:cubicBezTo>
                      <a:pt x="13480" y="22475"/>
                      <a:pt x="15318" y="20637"/>
                      <a:pt x="15318" y="18382"/>
                    </a:cubicBezTo>
                    <a:lnTo>
                      <a:pt x="15318" y="15318"/>
                    </a:lnTo>
                    <a:lnTo>
                      <a:pt x="18358" y="15318"/>
                    </a:lnTo>
                    <a:cubicBezTo>
                      <a:pt x="20612" y="15318"/>
                      <a:pt x="22450" y="13504"/>
                      <a:pt x="22450" y="11250"/>
                    </a:cubicBezTo>
                    <a:cubicBezTo>
                      <a:pt x="22450" y="8995"/>
                      <a:pt x="20612" y="7157"/>
                      <a:pt x="18358" y="7157"/>
                    </a:cubicBezTo>
                    <a:lnTo>
                      <a:pt x="15318" y="7157"/>
                    </a:lnTo>
                    <a:lnTo>
                      <a:pt x="15318" y="4093"/>
                    </a:lnTo>
                    <a:cubicBezTo>
                      <a:pt x="15318" y="1838"/>
                      <a:pt x="13480" y="0"/>
                      <a:pt x="11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5512725" y="3251475"/>
                <a:ext cx="561900" cy="561875"/>
              </a:xfrm>
              <a:custGeom>
                <a:avLst/>
                <a:gdLst/>
                <a:ahLst/>
                <a:cxnLst/>
                <a:rect l="l" t="t" r="r" b="b"/>
                <a:pathLst>
                  <a:path w="22476" h="22475" extrusionOk="0">
                    <a:moveTo>
                      <a:pt x="11250" y="0"/>
                    </a:moveTo>
                    <a:cubicBezTo>
                      <a:pt x="8971" y="0"/>
                      <a:pt x="7157" y="1838"/>
                      <a:pt x="7157" y="4093"/>
                    </a:cubicBezTo>
                    <a:lnTo>
                      <a:pt x="7157" y="7157"/>
                    </a:lnTo>
                    <a:lnTo>
                      <a:pt x="4094" y="7157"/>
                    </a:lnTo>
                    <a:cubicBezTo>
                      <a:pt x="1839" y="7157"/>
                      <a:pt x="1" y="8995"/>
                      <a:pt x="1" y="11250"/>
                    </a:cubicBezTo>
                    <a:cubicBezTo>
                      <a:pt x="1" y="13504"/>
                      <a:pt x="1839" y="15318"/>
                      <a:pt x="4094" y="15318"/>
                    </a:cubicBezTo>
                    <a:lnTo>
                      <a:pt x="7157" y="15318"/>
                    </a:lnTo>
                    <a:lnTo>
                      <a:pt x="7157" y="18382"/>
                    </a:lnTo>
                    <a:cubicBezTo>
                      <a:pt x="7157" y="20637"/>
                      <a:pt x="8971" y="22475"/>
                      <a:pt x="11250" y="22475"/>
                    </a:cubicBezTo>
                    <a:cubicBezTo>
                      <a:pt x="13505" y="22475"/>
                      <a:pt x="15319" y="20637"/>
                      <a:pt x="15319" y="18382"/>
                    </a:cubicBezTo>
                    <a:lnTo>
                      <a:pt x="15319" y="15318"/>
                    </a:lnTo>
                    <a:lnTo>
                      <a:pt x="18382" y="15318"/>
                    </a:lnTo>
                    <a:cubicBezTo>
                      <a:pt x="20637" y="15318"/>
                      <a:pt x="22475" y="13504"/>
                      <a:pt x="22475" y="11250"/>
                    </a:cubicBezTo>
                    <a:cubicBezTo>
                      <a:pt x="22475" y="8995"/>
                      <a:pt x="20637" y="7157"/>
                      <a:pt x="18382" y="7157"/>
                    </a:cubicBezTo>
                    <a:lnTo>
                      <a:pt x="15319" y="7157"/>
                    </a:lnTo>
                    <a:lnTo>
                      <a:pt x="15319" y="4093"/>
                    </a:lnTo>
                    <a:cubicBezTo>
                      <a:pt x="15319" y="1838"/>
                      <a:pt x="13505" y="0"/>
                      <a:pt x="1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5487625" y="1900425"/>
                <a:ext cx="612725" cy="612750"/>
              </a:xfrm>
              <a:custGeom>
                <a:avLst/>
                <a:gdLst/>
                <a:ahLst/>
                <a:cxnLst/>
                <a:rect l="l" t="t" r="r" b="b"/>
                <a:pathLst>
                  <a:path w="24509" h="24510" extrusionOk="0">
                    <a:moveTo>
                      <a:pt x="12254" y="8162"/>
                    </a:moveTo>
                    <a:cubicBezTo>
                      <a:pt x="14485" y="8162"/>
                      <a:pt x="16323" y="10000"/>
                      <a:pt x="16323" y="12255"/>
                    </a:cubicBezTo>
                    <a:cubicBezTo>
                      <a:pt x="16323" y="14509"/>
                      <a:pt x="14485"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8994" y="24509"/>
                      <a:pt x="24509" y="19019"/>
                      <a:pt x="24509" y="12255"/>
                    </a:cubicBezTo>
                    <a:cubicBezTo>
                      <a:pt x="24509" y="5490"/>
                      <a:pt x="18994"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3" name="Google Shape;583;p33"/>
          <p:cNvSpPr txBox="1">
            <a:spLocks noGrp="1"/>
          </p:cNvSpPr>
          <p:nvPr>
            <p:ph type="subTitle" idx="1"/>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84"/>
        <p:cNvGrpSpPr/>
        <p:nvPr/>
      </p:nvGrpSpPr>
      <p:grpSpPr>
        <a:xfrm>
          <a:off x="0" y="0"/>
          <a:ext cx="0" cy="0"/>
          <a:chOff x="0" y="0"/>
          <a:chExt cx="0" cy="0"/>
        </a:xfrm>
      </p:grpSpPr>
      <p:grpSp>
        <p:nvGrpSpPr>
          <p:cNvPr id="585" name="Google Shape;585;p34"/>
          <p:cNvGrpSpPr/>
          <p:nvPr/>
        </p:nvGrpSpPr>
        <p:grpSpPr>
          <a:xfrm flipH="1">
            <a:off x="777997" y="249875"/>
            <a:ext cx="420437" cy="265494"/>
            <a:chOff x="1246075" y="2227475"/>
            <a:chExt cx="5114800" cy="3229850"/>
          </a:xfrm>
        </p:grpSpPr>
        <p:sp>
          <p:nvSpPr>
            <p:cNvPr id="586" name="Google Shape;586;p34"/>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34"/>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34"/>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34"/>
          <p:cNvCxnSpPr>
            <a:endCxn id="594" idx="1"/>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sp>
        <p:nvSpPr>
          <p:cNvPr id="595" name="Google Shape;595;p34"/>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txBox="1">
            <a:spLocks noGrp="1"/>
          </p:cNvSpPr>
          <p:nvPr>
            <p:ph type="subTitle" idx="1"/>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97"/>
        <p:cNvGrpSpPr/>
        <p:nvPr/>
      </p:nvGrpSpPr>
      <p:grpSpPr>
        <a:xfrm>
          <a:off x="0" y="0"/>
          <a:ext cx="0" cy="0"/>
          <a:chOff x="0" y="0"/>
          <a:chExt cx="0" cy="0"/>
        </a:xfrm>
      </p:grpSpPr>
      <p:grpSp>
        <p:nvGrpSpPr>
          <p:cNvPr id="598" name="Google Shape;598;p35"/>
          <p:cNvGrpSpPr/>
          <p:nvPr/>
        </p:nvGrpSpPr>
        <p:grpSpPr>
          <a:xfrm>
            <a:off x="382500" y="216275"/>
            <a:ext cx="8395534" cy="4544625"/>
            <a:chOff x="382500" y="216275"/>
            <a:chExt cx="8395534" cy="4544625"/>
          </a:xfrm>
        </p:grpSpPr>
        <p:cxnSp>
          <p:nvCxnSpPr>
            <p:cNvPr id="599" name="Google Shape;599;p35"/>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600" name="Google Shape;600;p35"/>
            <p:cNvGrpSpPr/>
            <p:nvPr/>
          </p:nvGrpSpPr>
          <p:grpSpPr>
            <a:xfrm>
              <a:off x="382500" y="216275"/>
              <a:ext cx="8395534" cy="332700"/>
              <a:chOff x="382500" y="216275"/>
              <a:chExt cx="8395534" cy="332700"/>
            </a:xfrm>
          </p:grpSpPr>
          <p:sp>
            <p:nvSpPr>
              <p:cNvPr id="601" name="Google Shape;601;p35"/>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 name="Google Shape;602;p35"/>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603" name="Google Shape;603;p35"/>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35"/>
              <p:cNvGrpSpPr/>
              <p:nvPr/>
            </p:nvGrpSpPr>
            <p:grpSpPr>
              <a:xfrm rot="5400000">
                <a:off x="7987925" y="188643"/>
                <a:ext cx="324597" cy="380034"/>
                <a:chOff x="2038725" y="1281125"/>
                <a:chExt cx="3567000" cy="4176200"/>
              </a:xfrm>
            </p:grpSpPr>
            <p:sp>
              <p:nvSpPr>
                <p:cNvPr id="605" name="Google Shape;605;p35"/>
                <p:cNvSpPr/>
                <p:nvPr/>
              </p:nvSpPr>
              <p:spPr>
                <a:xfrm>
                  <a:off x="2956975" y="4403450"/>
                  <a:ext cx="1693825" cy="668950"/>
                </a:xfrm>
                <a:custGeom>
                  <a:avLst/>
                  <a:gdLst/>
                  <a:ahLst/>
                  <a:cxnLst/>
                  <a:rect l="l" t="t" r="r" b="b"/>
                  <a:pathLst>
                    <a:path w="67753" h="26758" extrusionOk="0">
                      <a:moveTo>
                        <a:pt x="4680" y="0"/>
                      </a:moveTo>
                      <a:cubicBezTo>
                        <a:pt x="4000" y="0"/>
                        <a:pt x="3310" y="171"/>
                        <a:pt x="2675" y="531"/>
                      </a:cubicBezTo>
                      <a:cubicBezTo>
                        <a:pt x="718" y="1640"/>
                        <a:pt x="1" y="4119"/>
                        <a:pt x="1110" y="6077"/>
                      </a:cubicBezTo>
                      <a:cubicBezTo>
                        <a:pt x="1599" y="6925"/>
                        <a:pt x="2088" y="7708"/>
                        <a:pt x="2578" y="8490"/>
                      </a:cubicBezTo>
                      <a:cubicBezTo>
                        <a:pt x="10015" y="19907"/>
                        <a:pt x="21986" y="26758"/>
                        <a:pt x="34578" y="26758"/>
                      </a:cubicBezTo>
                      <a:cubicBezTo>
                        <a:pt x="47202" y="26758"/>
                        <a:pt x="59140" y="19907"/>
                        <a:pt x="66513" y="8490"/>
                      </a:cubicBezTo>
                      <a:cubicBezTo>
                        <a:pt x="67752" y="6598"/>
                        <a:pt x="67198" y="4087"/>
                        <a:pt x="65338" y="2847"/>
                      </a:cubicBezTo>
                      <a:cubicBezTo>
                        <a:pt x="64649" y="2408"/>
                        <a:pt x="63878" y="2198"/>
                        <a:pt x="63117" y="2198"/>
                      </a:cubicBezTo>
                      <a:cubicBezTo>
                        <a:pt x="61786" y="2198"/>
                        <a:pt x="60483" y="2839"/>
                        <a:pt x="59695" y="4022"/>
                      </a:cubicBezTo>
                      <a:cubicBezTo>
                        <a:pt x="53791" y="13122"/>
                        <a:pt x="44364" y="18603"/>
                        <a:pt x="34545" y="18603"/>
                      </a:cubicBezTo>
                      <a:cubicBezTo>
                        <a:pt x="24726" y="18603"/>
                        <a:pt x="15299" y="13155"/>
                        <a:pt x="9395" y="4022"/>
                      </a:cubicBezTo>
                      <a:cubicBezTo>
                        <a:pt x="8971" y="3434"/>
                        <a:pt x="8580" y="2782"/>
                        <a:pt x="8221" y="2064"/>
                      </a:cubicBezTo>
                      <a:cubicBezTo>
                        <a:pt x="7472" y="742"/>
                        <a:pt x="6097" y="0"/>
                        <a:pt x="4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2038725" y="1281125"/>
                  <a:ext cx="3567000" cy="4176200"/>
                </a:xfrm>
                <a:custGeom>
                  <a:avLst/>
                  <a:gdLst/>
                  <a:ahLst/>
                  <a:cxnLst/>
                  <a:rect l="l" t="t" r="r" b="b"/>
                  <a:pathLst>
                    <a:path w="142680" h="167048" extrusionOk="0">
                      <a:moveTo>
                        <a:pt x="71308" y="34871"/>
                      </a:moveTo>
                      <a:cubicBezTo>
                        <a:pt x="73004" y="34871"/>
                        <a:pt x="74537" y="35524"/>
                        <a:pt x="75711" y="36698"/>
                      </a:cubicBezTo>
                      <a:cubicBezTo>
                        <a:pt x="76918" y="37872"/>
                        <a:pt x="77571" y="39438"/>
                        <a:pt x="77571" y="41102"/>
                      </a:cubicBezTo>
                      <a:lnTo>
                        <a:pt x="77571" y="63251"/>
                      </a:lnTo>
                      <a:cubicBezTo>
                        <a:pt x="77571" y="66676"/>
                        <a:pt x="74798" y="69481"/>
                        <a:pt x="71308" y="69481"/>
                      </a:cubicBezTo>
                      <a:cubicBezTo>
                        <a:pt x="67883" y="69481"/>
                        <a:pt x="65077" y="66708"/>
                        <a:pt x="65077" y="63251"/>
                      </a:cubicBezTo>
                      <a:lnTo>
                        <a:pt x="65077" y="41102"/>
                      </a:lnTo>
                      <a:cubicBezTo>
                        <a:pt x="65077" y="37677"/>
                        <a:pt x="67883" y="34871"/>
                        <a:pt x="71308" y="34871"/>
                      </a:cubicBezTo>
                      <a:close/>
                      <a:moveTo>
                        <a:pt x="67883" y="8156"/>
                      </a:moveTo>
                      <a:lnTo>
                        <a:pt x="67883" y="26749"/>
                      </a:lnTo>
                      <a:lnTo>
                        <a:pt x="67883" y="27141"/>
                      </a:lnTo>
                      <a:cubicBezTo>
                        <a:pt x="61620" y="28706"/>
                        <a:pt x="56922" y="34382"/>
                        <a:pt x="56922" y="41134"/>
                      </a:cubicBezTo>
                      <a:lnTo>
                        <a:pt x="56922" y="63283"/>
                      </a:lnTo>
                      <a:cubicBezTo>
                        <a:pt x="56922" y="71177"/>
                        <a:pt x="63381" y="77669"/>
                        <a:pt x="71308" y="77669"/>
                      </a:cubicBezTo>
                      <a:cubicBezTo>
                        <a:pt x="79267" y="77669"/>
                        <a:pt x="85693" y="71243"/>
                        <a:pt x="85693" y="63283"/>
                      </a:cubicBezTo>
                      <a:lnTo>
                        <a:pt x="85693" y="41134"/>
                      </a:lnTo>
                      <a:cubicBezTo>
                        <a:pt x="85693" y="37318"/>
                        <a:pt x="84193" y="33665"/>
                        <a:pt x="81518" y="30990"/>
                      </a:cubicBezTo>
                      <a:cubicBezTo>
                        <a:pt x="79919" y="29391"/>
                        <a:pt x="78027" y="28250"/>
                        <a:pt x="76005" y="27565"/>
                      </a:cubicBezTo>
                      <a:cubicBezTo>
                        <a:pt x="76038" y="27304"/>
                        <a:pt x="76070" y="27075"/>
                        <a:pt x="76070" y="26814"/>
                      </a:cubicBezTo>
                      <a:lnTo>
                        <a:pt x="76070" y="8221"/>
                      </a:lnTo>
                      <a:lnTo>
                        <a:pt x="90423" y="8221"/>
                      </a:lnTo>
                      <a:lnTo>
                        <a:pt x="90423" y="86346"/>
                      </a:lnTo>
                      <a:cubicBezTo>
                        <a:pt x="90390" y="87031"/>
                        <a:pt x="89053" y="89869"/>
                        <a:pt x="85106" y="92870"/>
                      </a:cubicBezTo>
                      <a:cubicBezTo>
                        <a:pt x="82692" y="94729"/>
                        <a:pt x="77701" y="97730"/>
                        <a:pt x="71340" y="97730"/>
                      </a:cubicBezTo>
                      <a:cubicBezTo>
                        <a:pt x="64979" y="97730"/>
                        <a:pt x="60021" y="94664"/>
                        <a:pt x="57607" y="92870"/>
                      </a:cubicBezTo>
                      <a:cubicBezTo>
                        <a:pt x="53660" y="89869"/>
                        <a:pt x="52323" y="87031"/>
                        <a:pt x="52258" y="86411"/>
                      </a:cubicBezTo>
                      <a:lnTo>
                        <a:pt x="52258" y="8156"/>
                      </a:lnTo>
                      <a:close/>
                      <a:moveTo>
                        <a:pt x="125555" y="51279"/>
                      </a:moveTo>
                      <a:lnTo>
                        <a:pt x="133709" y="65045"/>
                      </a:lnTo>
                      <a:cubicBezTo>
                        <a:pt x="133742" y="65110"/>
                        <a:pt x="133775" y="65143"/>
                        <a:pt x="133840" y="65241"/>
                      </a:cubicBezTo>
                      <a:cubicBezTo>
                        <a:pt x="134264" y="65926"/>
                        <a:pt x="134525" y="66741"/>
                        <a:pt x="134525" y="67557"/>
                      </a:cubicBezTo>
                      <a:lnTo>
                        <a:pt x="134525" y="104678"/>
                      </a:lnTo>
                      <a:cubicBezTo>
                        <a:pt x="134525" y="105591"/>
                        <a:pt x="134199" y="106537"/>
                        <a:pt x="133612" y="107288"/>
                      </a:cubicBezTo>
                      <a:lnTo>
                        <a:pt x="125065" y="117954"/>
                      </a:lnTo>
                      <a:cubicBezTo>
                        <a:pt x="125391" y="115443"/>
                        <a:pt x="125555" y="112866"/>
                        <a:pt x="125555" y="110289"/>
                      </a:cubicBezTo>
                      <a:lnTo>
                        <a:pt x="125555" y="51279"/>
                      </a:lnTo>
                      <a:close/>
                      <a:moveTo>
                        <a:pt x="17093" y="51279"/>
                      </a:moveTo>
                      <a:lnTo>
                        <a:pt x="17093" y="110321"/>
                      </a:lnTo>
                      <a:cubicBezTo>
                        <a:pt x="17093" y="112898"/>
                        <a:pt x="17257" y="115475"/>
                        <a:pt x="17615" y="117987"/>
                      </a:cubicBezTo>
                      <a:lnTo>
                        <a:pt x="9069" y="107320"/>
                      </a:lnTo>
                      <a:cubicBezTo>
                        <a:pt x="8449" y="106537"/>
                        <a:pt x="8123" y="105657"/>
                        <a:pt x="8123" y="104678"/>
                      </a:cubicBezTo>
                      <a:lnTo>
                        <a:pt x="8123" y="67557"/>
                      </a:lnTo>
                      <a:cubicBezTo>
                        <a:pt x="8123" y="66741"/>
                        <a:pt x="8351" y="65926"/>
                        <a:pt x="8808" y="65241"/>
                      </a:cubicBezTo>
                      <a:cubicBezTo>
                        <a:pt x="8841" y="65208"/>
                        <a:pt x="8906" y="65110"/>
                        <a:pt x="8939" y="65045"/>
                      </a:cubicBezTo>
                      <a:lnTo>
                        <a:pt x="17093" y="51279"/>
                      </a:lnTo>
                      <a:close/>
                      <a:moveTo>
                        <a:pt x="44070" y="8612"/>
                      </a:moveTo>
                      <a:lnTo>
                        <a:pt x="44070" y="86248"/>
                      </a:lnTo>
                      <a:cubicBezTo>
                        <a:pt x="44070" y="90978"/>
                        <a:pt x="48409" y="95936"/>
                        <a:pt x="52486" y="99067"/>
                      </a:cubicBezTo>
                      <a:cubicBezTo>
                        <a:pt x="55715" y="101579"/>
                        <a:pt x="62468" y="105754"/>
                        <a:pt x="71308" y="105754"/>
                      </a:cubicBezTo>
                      <a:cubicBezTo>
                        <a:pt x="80180" y="105754"/>
                        <a:pt x="86933" y="101612"/>
                        <a:pt x="90162" y="99067"/>
                      </a:cubicBezTo>
                      <a:cubicBezTo>
                        <a:pt x="94207" y="95968"/>
                        <a:pt x="98545" y="90978"/>
                        <a:pt x="98545" y="86248"/>
                      </a:cubicBezTo>
                      <a:lnTo>
                        <a:pt x="98545" y="8645"/>
                      </a:lnTo>
                      <a:cubicBezTo>
                        <a:pt x="98937" y="8776"/>
                        <a:pt x="99263" y="8873"/>
                        <a:pt x="99589" y="9004"/>
                      </a:cubicBezTo>
                      <a:cubicBezTo>
                        <a:pt x="103993" y="10798"/>
                        <a:pt x="107907" y="13701"/>
                        <a:pt x="110876" y="17452"/>
                      </a:cubicBezTo>
                      <a:cubicBezTo>
                        <a:pt x="113844" y="21138"/>
                        <a:pt x="115801" y="25575"/>
                        <a:pt x="116584" y="30239"/>
                      </a:cubicBezTo>
                      <a:lnTo>
                        <a:pt x="117400" y="36405"/>
                      </a:lnTo>
                      <a:lnTo>
                        <a:pt x="117400" y="110321"/>
                      </a:lnTo>
                      <a:cubicBezTo>
                        <a:pt x="117400" y="119911"/>
                        <a:pt x="114627" y="129241"/>
                        <a:pt x="109408" y="137330"/>
                      </a:cubicBezTo>
                      <a:cubicBezTo>
                        <a:pt x="100633" y="150835"/>
                        <a:pt x="86411" y="158892"/>
                        <a:pt x="71308" y="158892"/>
                      </a:cubicBezTo>
                      <a:cubicBezTo>
                        <a:pt x="56237" y="158892"/>
                        <a:pt x="42015" y="150835"/>
                        <a:pt x="33208" y="137298"/>
                      </a:cubicBezTo>
                      <a:cubicBezTo>
                        <a:pt x="32621" y="136384"/>
                        <a:pt x="32066" y="135438"/>
                        <a:pt x="31479" y="134460"/>
                      </a:cubicBezTo>
                      <a:cubicBezTo>
                        <a:pt x="27369" y="127088"/>
                        <a:pt x="25216" y="118737"/>
                        <a:pt x="25216" y="110289"/>
                      </a:cubicBezTo>
                      <a:lnTo>
                        <a:pt x="25216" y="36372"/>
                      </a:lnTo>
                      <a:lnTo>
                        <a:pt x="26031" y="30207"/>
                      </a:lnTo>
                      <a:cubicBezTo>
                        <a:pt x="27564" y="20714"/>
                        <a:pt x="34088" y="12592"/>
                        <a:pt x="43026" y="8971"/>
                      </a:cubicBezTo>
                      <a:cubicBezTo>
                        <a:pt x="43059" y="8971"/>
                        <a:pt x="43059" y="8971"/>
                        <a:pt x="43092" y="8939"/>
                      </a:cubicBezTo>
                      <a:cubicBezTo>
                        <a:pt x="43418" y="8808"/>
                        <a:pt x="43744" y="8678"/>
                        <a:pt x="44070" y="8612"/>
                      </a:cubicBezTo>
                      <a:close/>
                      <a:moveTo>
                        <a:pt x="47332" y="1"/>
                      </a:moveTo>
                      <a:cubicBezTo>
                        <a:pt x="44820" y="1"/>
                        <a:pt x="42374" y="490"/>
                        <a:pt x="39993" y="1436"/>
                      </a:cubicBezTo>
                      <a:cubicBezTo>
                        <a:pt x="39960" y="1436"/>
                        <a:pt x="39960" y="1469"/>
                        <a:pt x="39927" y="1469"/>
                      </a:cubicBezTo>
                      <a:cubicBezTo>
                        <a:pt x="28413" y="6166"/>
                        <a:pt x="20029" y="16702"/>
                        <a:pt x="18039" y="28967"/>
                      </a:cubicBezTo>
                      <a:lnTo>
                        <a:pt x="18039" y="29098"/>
                      </a:lnTo>
                      <a:lnTo>
                        <a:pt x="17224" y="35132"/>
                      </a:lnTo>
                      <a:cubicBezTo>
                        <a:pt x="17159" y="35198"/>
                        <a:pt x="17126" y="35263"/>
                        <a:pt x="17093" y="35361"/>
                      </a:cubicBezTo>
                      <a:lnTo>
                        <a:pt x="1990" y="60837"/>
                      </a:lnTo>
                      <a:cubicBezTo>
                        <a:pt x="686" y="62827"/>
                        <a:pt x="1" y="65143"/>
                        <a:pt x="1" y="67557"/>
                      </a:cubicBezTo>
                      <a:lnTo>
                        <a:pt x="1" y="104678"/>
                      </a:lnTo>
                      <a:cubicBezTo>
                        <a:pt x="1" y="107451"/>
                        <a:pt x="947" y="110158"/>
                        <a:pt x="2708" y="112376"/>
                      </a:cubicBezTo>
                      <a:lnTo>
                        <a:pt x="26684" y="142354"/>
                      </a:lnTo>
                      <a:cubicBezTo>
                        <a:pt x="26847" y="142550"/>
                        <a:pt x="27010" y="142713"/>
                        <a:pt x="27173" y="142843"/>
                      </a:cubicBezTo>
                      <a:cubicBezTo>
                        <a:pt x="37448" y="158044"/>
                        <a:pt x="53856" y="167047"/>
                        <a:pt x="71308" y="167047"/>
                      </a:cubicBezTo>
                      <a:cubicBezTo>
                        <a:pt x="88759" y="167047"/>
                        <a:pt x="105167" y="158044"/>
                        <a:pt x="115508" y="142876"/>
                      </a:cubicBezTo>
                      <a:cubicBezTo>
                        <a:pt x="115671" y="142713"/>
                        <a:pt x="115834" y="142550"/>
                        <a:pt x="115997" y="142354"/>
                      </a:cubicBezTo>
                      <a:lnTo>
                        <a:pt x="139972" y="112376"/>
                      </a:lnTo>
                      <a:cubicBezTo>
                        <a:pt x="141734" y="110158"/>
                        <a:pt x="142680" y="107418"/>
                        <a:pt x="142680" y="104678"/>
                      </a:cubicBezTo>
                      <a:lnTo>
                        <a:pt x="142680" y="67557"/>
                      </a:lnTo>
                      <a:cubicBezTo>
                        <a:pt x="142680" y="65143"/>
                        <a:pt x="141995" y="62827"/>
                        <a:pt x="140690" y="60837"/>
                      </a:cubicBezTo>
                      <a:lnTo>
                        <a:pt x="125587" y="35361"/>
                      </a:lnTo>
                      <a:cubicBezTo>
                        <a:pt x="125555" y="35263"/>
                        <a:pt x="125522" y="35230"/>
                        <a:pt x="125457" y="35132"/>
                      </a:cubicBezTo>
                      <a:lnTo>
                        <a:pt x="124641" y="29098"/>
                      </a:lnTo>
                      <a:lnTo>
                        <a:pt x="124641" y="28967"/>
                      </a:lnTo>
                      <a:cubicBezTo>
                        <a:pt x="123663" y="22900"/>
                        <a:pt x="121118" y="17159"/>
                        <a:pt x="117269" y="12331"/>
                      </a:cubicBezTo>
                      <a:cubicBezTo>
                        <a:pt x="113453" y="7536"/>
                        <a:pt x="108396" y="3785"/>
                        <a:pt x="102688" y="1469"/>
                      </a:cubicBezTo>
                      <a:cubicBezTo>
                        <a:pt x="100339" y="523"/>
                        <a:pt x="97860" y="33"/>
                        <a:pt x="95349" y="33"/>
                      </a:cubicBezTo>
                      <a:lnTo>
                        <a:pt x="76299" y="33"/>
                      </a:lnTo>
                      <a:lnTo>
                        <a:pt x="68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07" name="Google Shape;607;p35"/>
          <p:cNvSpPr txBox="1">
            <a:spLocks noGrp="1"/>
          </p:cNvSpPr>
          <p:nvPr>
            <p:ph type="subTitle" idx="1"/>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856825" y="2759750"/>
            <a:ext cx="40767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1389350" y="1053988"/>
            <a:ext cx="3011700" cy="14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15100" y="3643862"/>
            <a:ext cx="4360200" cy="3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 name="Google Shape;29;p3"/>
          <p:cNvGrpSpPr/>
          <p:nvPr/>
        </p:nvGrpSpPr>
        <p:grpSpPr>
          <a:xfrm>
            <a:off x="382500" y="216275"/>
            <a:ext cx="8395534" cy="4544625"/>
            <a:chOff x="382500" y="216275"/>
            <a:chExt cx="8395534" cy="4544625"/>
          </a:xfrm>
        </p:grpSpPr>
        <p:cxnSp>
          <p:nvCxnSpPr>
            <p:cNvPr id="30" name="Google Shape;30;p3"/>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31" name="Google Shape;31;p3"/>
            <p:cNvGrpSpPr/>
            <p:nvPr/>
          </p:nvGrpSpPr>
          <p:grpSpPr>
            <a:xfrm>
              <a:off x="382500" y="216275"/>
              <a:ext cx="8395534" cy="332700"/>
              <a:chOff x="382500" y="216275"/>
              <a:chExt cx="8395534" cy="332700"/>
            </a:xfrm>
          </p:grpSpPr>
          <p:sp>
            <p:nvSpPr>
              <p:cNvPr id="32" name="Google Shape;32;p3"/>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3"/>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34" name="Google Shape;34;p3"/>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a:off x="7962101" y="251852"/>
                <a:ext cx="420359" cy="253608"/>
                <a:chOff x="1190625" y="1279725"/>
                <a:chExt cx="5228350" cy="3154325"/>
              </a:xfrm>
            </p:grpSpPr>
            <p:sp>
              <p:nvSpPr>
                <p:cNvPr id="36" name="Google Shape;36;p3"/>
                <p:cNvSpPr/>
                <p:nvPr/>
              </p:nvSpPr>
              <p:spPr>
                <a:xfrm>
                  <a:off x="2890900" y="3719400"/>
                  <a:ext cx="204075" cy="204250"/>
                </a:xfrm>
                <a:custGeom>
                  <a:avLst/>
                  <a:gdLst/>
                  <a:ahLst/>
                  <a:cxnLst/>
                  <a:rect l="l" t="t" r="r" b="b"/>
                  <a:pathLst>
                    <a:path w="8163" h="8170" extrusionOk="0">
                      <a:moveTo>
                        <a:pt x="4089" y="1"/>
                      </a:moveTo>
                      <a:cubicBezTo>
                        <a:pt x="3820" y="1"/>
                        <a:pt x="3551" y="27"/>
                        <a:pt x="3285" y="81"/>
                      </a:cubicBezTo>
                      <a:cubicBezTo>
                        <a:pt x="3040" y="130"/>
                        <a:pt x="2770" y="204"/>
                        <a:pt x="2525" y="302"/>
                      </a:cubicBezTo>
                      <a:cubicBezTo>
                        <a:pt x="2280" y="400"/>
                        <a:pt x="2035" y="523"/>
                        <a:pt x="1814" y="670"/>
                      </a:cubicBezTo>
                      <a:cubicBezTo>
                        <a:pt x="1594" y="817"/>
                        <a:pt x="1398" y="988"/>
                        <a:pt x="1202" y="1184"/>
                      </a:cubicBezTo>
                      <a:cubicBezTo>
                        <a:pt x="1006" y="1380"/>
                        <a:pt x="834" y="1576"/>
                        <a:pt x="687" y="1797"/>
                      </a:cubicBezTo>
                      <a:cubicBezTo>
                        <a:pt x="540" y="2018"/>
                        <a:pt x="417" y="2263"/>
                        <a:pt x="319" y="2508"/>
                      </a:cubicBezTo>
                      <a:cubicBezTo>
                        <a:pt x="221" y="2753"/>
                        <a:pt x="123" y="3022"/>
                        <a:pt x="74" y="3268"/>
                      </a:cubicBezTo>
                      <a:cubicBezTo>
                        <a:pt x="25" y="3537"/>
                        <a:pt x="1" y="3807"/>
                        <a:pt x="1" y="4076"/>
                      </a:cubicBezTo>
                      <a:cubicBezTo>
                        <a:pt x="1" y="4346"/>
                        <a:pt x="25" y="4615"/>
                        <a:pt x="74" y="4861"/>
                      </a:cubicBezTo>
                      <a:cubicBezTo>
                        <a:pt x="123" y="5130"/>
                        <a:pt x="221" y="5400"/>
                        <a:pt x="319" y="5645"/>
                      </a:cubicBezTo>
                      <a:cubicBezTo>
                        <a:pt x="417" y="5890"/>
                        <a:pt x="540" y="6111"/>
                        <a:pt x="687" y="6331"/>
                      </a:cubicBezTo>
                      <a:cubicBezTo>
                        <a:pt x="834" y="6552"/>
                        <a:pt x="1006" y="6772"/>
                        <a:pt x="1202" y="6968"/>
                      </a:cubicBezTo>
                      <a:cubicBezTo>
                        <a:pt x="1398" y="7140"/>
                        <a:pt x="1594" y="7311"/>
                        <a:pt x="1814" y="7459"/>
                      </a:cubicBezTo>
                      <a:cubicBezTo>
                        <a:pt x="2035" y="7606"/>
                        <a:pt x="2280" y="7753"/>
                        <a:pt x="2525" y="7851"/>
                      </a:cubicBezTo>
                      <a:cubicBezTo>
                        <a:pt x="2770" y="7949"/>
                        <a:pt x="3040" y="8022"/>
                        <a:pt x="3285" y="8071"/>
                      </a:cubicBezTo>
                      <a:cubicBezTo>
                        <a:pt x="3555" y="8120"/>
                        <a:pt x="3824" y="8169"/>
                        <a:pt x="4094" y="8169"/>
                      </a:cubicBezTo>
                      <a:cubicBezTo>
                        <a:pt x="5148" y="8169"/>
                        <a:pt x="6226" y="7728"/>
                        <a:pt x="6986" y="6968"/>
                      </a:cubicBezTo>
                      <a:cubicBezTo>
                        <a:pt x="7157" y="6772"/>
                        <a:pt x="7329" y="6552"/>
                        <a:pt x="7476" y="6331"/>
                      </a:cubicBezTo>
                      <a:cubicBezTo>
                        <a:pt x="7623" y="6111"/>
                        <a:pt x="7746" y="5890"/>
                        <a:pt x="7868" y="5645"/>
                      </a:cubicBezTo>
                      <a:cubicBezTo>
                        <a:pt x="7966" y="5400"/>
                        <a:pt x="8040" y="5130"/>
                        <a:pt x="8089" y="4861"/>
                      </a:cubicBezTo>
                      <a:cubicBezTo>
                        <a:pt x="8138" y="4615"/>
                        <a:pt x="8162" y="4346"/>
                        <a:pt x="8162" y="4076"/>
                      </a:cubicBezTo>
                      <a:cubicBezTo>
                        <a:pt x="8162" y="3807"/>
                        <a:pt x="8138" y="3537"/>
                        <a:pt x="8089" y="3268"/>
                      </a:cubicBezTo>
                      <a:cubicBezTo>
                        <a:pt x="8040" y="3022"/>
                        <a:pt x="7966" y="2753"/>
                        <a:pt x="7868" y="2508"/>
                      </a:cubicBezTo>
                      <a:cubicBezTo>
                        <a:pt x="7746" y="2263"/>
                        <a:pt x="7623" y="2018"/>
                        <a:pt x="7476" y="1797"/>
                      </a:cubicBezTo>
                      <a:cubicBezTo>
                        <a:pt x="7329" y="1576"/>
                        <a:pt x="7157" y="1380"/>
                        <a:pt x="6986" y="1184"/>
                      </a:cubicBezTo>
                      <a:cubicBezTo>
                        <a:pt x="6222" y="420"/>
                        <a:pt x="5160" y="1"/>
                        <a:pt x="4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509850" y="1900425"/>
                  <a:ext cx="612725" cy="612750"/>
                </a:xfrm>
                <a:custGeom>
                  <a:avLst/>
                  <a:gdLst/>
                  <a:ahLst/>
                  <a:cxnLst/>
                  <a:rect l="l" t="t" r="r" b="b"/>
                  <a:pathLst>
                    <a:path w="24509" h="24510" extrusionOk="0">
                      <a:moveTo>
                        <a:pt x="12254" y="8162"/>
                      </a:moveTo>
                      <a:cubicBezTo>
                        <a:pt x="14509" y="8162"/>
                        <a:pt x="16347" y="10000"/>
                        <a:pt x="16347" y="12255"/>
                      </a:cubicBezTo>
                      <a:cubicBezTo>
                        <a:pt x="16347" y="14509"/>
                        <a:pt x="14509"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9019" y="24509"/>
                        <a:pt x="24509" y="19019"/>
                        <a:pt x="24509" y="12255"/>
                      </a:cubicBezTo>
                      <a:cubicBezTo>
                        <a:pt x="24509" y="5490"/>
                        <a:pt x="19019"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190625" y="1279725"/>
                  <a:ext cx="5228350" cy="3154325"/>
                </a:xfrm>
                <a:custGeom>
                  <a:avLst/>
                  <a:gdLst/>
                  <a:ahLst/>
                  <a:cxnLst/>
                  <a:rect l="l" t="t" r="r" b="b"/>
                  <a:pathLst>
                    <a:path w="209134" h="126173" extrusionOk="0">
                      <a:moveTo>
                        <a:pt x="159503" y="8162"/>
                      </a:moveTo>
                      <a:lnTo>
                        <a:pt x="159503" y="20417"/>
                      </a:lnTo>
                      <a:lnTo>
                        <a:pt x="49630" y="20417"/>
                      </a:lnTo>
                      <a:lnTo>
                        <a:pt x="49630" y="8162"/>
                      </a:lnTo>
                      <a:close/>
                      <a:moveTo>
                        <a:pt x="41469" y="8162"/>
                      </a:moveTo>
                      <a:lnTo>
                        <a:pt x="41469" y="118011"/>
                      </a:lnTo>
                      <a:lnTo>
                        <a:pt x="17254" y="118011"/>
                      </a:lnTo>
                      <a:cubicBezTo>
                        <a:pt x="12230" y="118011"/>
                        <a:pt x="8161" y="113918"/>
                        <a:pt x="8161" y="108918"/>
                      </a:cubicBezTo>
                      <a:lnTo>
                        <a:pt x="8161" y="17255"/>
                      </a:lnTo>
                      <a:cubicBezTo>
                        <a:pt x="8161" y="12231"/>
                        <a:pt x="12230" y="8162"/>
                        <a:pt x="17254" y="8162"/>
                      </a:cubicBezTo>
                      <a:close/>
                      <a:moveTo>
                        <a:pt x="159503" y="28603"/>
                      </a:moveTo>
                      <a:lnTo>
                        <a:pt x="159503" y="97570"/>
                      </a:lnTo>
                      <a:lnTo>
                        <a:pt x="91295" y="97570"/>
                      </a:lnTo>
                      <a:cubicBezTo>
                        <a:pt x="89040" y="97570"/>
                        <a:pt x="87202" y="99408"/>
                        <a:pt x="87202" y="101663"/>
                      </a:cubicBezTo>
                      <a:cubicBezTo>
                        <a:pt x="87202" y="103918"/>
                        <a:pt x="89040" y="105756"/>
                        <a:pt x="91295" y="105756"/>
                      </a:cubicBezTo>
                      <a:lnTo>
                        <a:pt x="159503" y="105756"/>
                      </a:lnTo>
                      <a:lnTo>
                        <a:pt x="159503" y="118011"/>
                      </a:lnTo>
                      <a:lnTo>
                        <a:pt x="49630" y="118011"/>
                      </a:lnTo>
                      <a:lnTo>
                        <a:pt x="49630" y="28603"/>
                      </a:lnTo>
                      <a:close/>
                      <a:moveTo>
                        <a:pt x="191904" y="8162"/>
                      </a:moveTo>
                      <a:cubicBezTo>
                        <a:pt x="196903" y="8162"/>
                        <a:pt x="200972" y="12231"/>
                        <a:pt x="200972" y="17255"/>
                      </a:cubicBezTo>
                      <a:lnTo>
                        <a:pt x="200972" y="108918"/>
                      </a:lnTo>
                      <a:cubicBezTo>
                        <a:pt x="200972" y="113918"/>
                        <a:pt x="196903" y="118011"/>
                        <a:pt x="191904" y="118011"/>
                      </a:cubicBezTo>
                      <a:lnTo>
                        <a:pt x="167689" y="118011"/>
                      </a:lnTo>
                      <a:lnTo>
                        <a:pt x="167689" y="8162"/>
                      </a:lnTo>
                      <a:close/>
                      <a:moveTo>
                        <a:pt x="17254" y="1"/>
                      </a:moveTo>
                      <a:cubicBezTo>
                        <a:pt x="7745" y="1"/>
                        <a:pt x="0" y="7746"/>
                        <a:pt x="0" y="17255"/>
                      </a:cubicBezTo>
                      <a:lnTo>
                        <a:pt x="0" y="108918"/>
                      </a:lnTo>
                      <a:cubicBezTo>
                        <a:pt x="0" y="118427"/>
                        <a:pt x="7745" y="126172"/>
                        <a:pt x="17254" y="126172"/>
                      </a:cubicBezTo>
                      <a:lnTo>
                        <a:pt x="191904" y="126172"/>
                      </a:lnTo>
                      <a:cubicBezTo>
                        <a:pt x="201413" y="126172"/>
                        <a:pt x="209133" y="118427"/>
                        <a:pt x="209133" y="108918"/>
                      </a:cubicBezTo>
                      <a:lnTo>
                        <a:pt x="209133" y="17255"/>
                      </a:lnTo>
                      <a:cubicBezTo>
                        <a:pt x="209133" y="7746"/>
                        <a:pt x="201413" y="1"/>
                        <a:pt x="19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535575" y="3251475"/>
                  <a:ext cx="561275" cy="561875"/>
                </a:xfrm>
                <a:custGeom>
                  <a:avLst/>
                  <a:gdLst/>
                  <a:ahLst/>
                  <a:cxnLst/>
                  <a:rect l="l" t="t" r="r" b="b"/>
                  <a:pathLst>
                    <a:path w="22451" h="22475" extrusionOk="0">
                      <a:moveTo>
                        <a:pt x="11225" y="0"/>
                      </a:moveTo>
                      <a:cubicBezTo>
                        <a:pt x="8971" y="0"/>
                        <a:pt x="7132" y="1838"/>
                        <a:pt x="7132" y="4093"/>
                      </a:cubicBezTo>
                      <a:lnTo>
                        <a:pt x="7132" y="7157"/>
                      </a:lnTo>
                      <a:lnTo>
                        <a:pt x="4069" y="7157"/>
                      </a:lnTo>
                      <a:cubicBezTo>
                        <a:pt x="1814" y="7157"/>
                        <a:pt x="0" y="8995"/>
                        <a:pt x="0" y="11250"/>
                      </a:cubicBezTo>
                      <a:cubicBezTo>
                        <a:pt x="0" y="13504"/>
                        <a:pt x="1814" y="15318"/>
                        <a:pt x="4069" y="15318"/>
                      </a:cubicBezTo>
                      <a:lnTo>
                        <a:pt x="7132" y="15318"/>
                      </a:lnTo>
                      <a:lnTo>
                        <a:pt x="7132" y="18382"/>
                      </a:lnTo>
                      <a:cubicBezTo>
                        <a:pt x="7132" y="20637"/>
                        <a:pt x="8971" y="22475"/>
                        <a:pt x="11225" y="22475"/>
                      </a:cubicBezTo>
                      <a:cubicBezTo>
                        <a:pt x="13480" y="22475"/>
                        <a:pt x="15318" y="20637"/>
                        <a:pt x="15318" y="18382"/>
                      </a:cubicBezTo>
                      <a:lnTo>
                        <a:pt x="15318" y="15318"/>
                      </a:lnTo>
                      <a:lnTo>
                        <a:pt x="18358" y="15318"/>
                      </a:lnTo>
                      <a:cubicBezTo>
                        <a:pt x="20612" y="15318"/>
                        <a:pt x="22450" y="13504"/>
                        <a:pt x="22450" y="11250"/>
                      </a:cubicBezTo>
                      <a:cubicBezTo>
                        <a:pt x="22450" y="8995"/>
                        <a:pt x="20612" y="7157"/>
                        <a:pt x="18358" y="7157"/>
                      </a:cubicBezTo>
                      <a:lnTo>
                        <a:pt x="15318" y="7157"/>
                      </a:lnTo>
                      <a:lnTo>
                        <a:pt x="15318" y="4093"/>
                      </a:lnTo>
                      <a:cubicBezTo>
                        <a:pt x="15318" y="1838"/>
                        <a:pt x="13480" y="0"/>
                        <a:pt x="11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512725" y="3251475"/>
                  <a:ext cx="561900" cy="561875"/>
                </a:xfrm>
                <a:custGeom>
                  <a:avLst/>
                  <a:gdLst/>
                  <a:ahLst/>
                  <a:cxnLst/>
                  <a:rect l="l" t="t" r="r" b="b"/>
                  <a:pathLst>
                    <a:path w="22476" h="22475" extrusionOk="0">
                      <a:moveTo>
                        <a:pt x="11250" y="0"/>
                      </a:moveTo>
                      <a:cubicBezTo>
                        <a:pt x="8971" y="0"/>
                        <a:pt x="7157" y="1838"/>
                        <a:pt x="7157" y="4093"/>
                      </a:cubicBezTo>
                      <a:lnTo>
                        <a:pt x="7157" y="7157"/>
                      </a:lnTo>
                      <a:lnTo>
                        <a:pt x="4094" y="7157"/>
                      </a:lnTo>
                      <a:cubicBezTo>
                        <a:pt x="1839" y="7157"/>
                        <a:pt x="1" y="8995"/>
                        <a:pt x="1" y="11250"/>
                      </a:cubicBezTo>
                      <a:cubicBezTo>
                        <a:pt x="1" y="13504"/>
                        <a:pt x="1839" y="15318"/>
                        <a:pt x="4094" y="15318"/>
                      </a:cubicBezTo>
                      <a:lnTo>
                        <a:pt x="7157" y="15318"/>
                      </a:lnTo>
                      <a:lnTo>
                        <a:pt x="7157" y="18382"/>
                      </a:lnTo>
                      <a:cubicBezTo>
                        <a:pt x="7157" y="20637"/>
                        <a:pt x="8971" y="22475"/>
                        <a:pt x="11250" y="22475"/>
                      </a:cubicBezTo>
                      <a:cubicBezTo>
                        <a:pt x="13505" y="22475"/>
                        <a:pt x="15319" y="20637"/>
                        <a:pt x="15319" y="18382"/>
                      </a:cubicBezTo>
                      <a:lnTo>
                        <a:pt x="15319" y="15318"/>
                      </a:lnTo>
                      <a:lnTo>
                        <a:pt x="18382" y="15318"/>
                      </a:lnTo>
                      <a:cubicBezTo>
                        <a:pt x="20637" y="15318"/>
                        <a:pt x="22475" y="13504"/>
                        <a:pt x="22475" y="11250"/>
                      </a:cubicBezTo>
                      <a:cubicBezTo>
                        <a:pt x="22475" y="8995"/>
                        <a:pt x="20637" y="7157"/>
                        <a:pt x="18382" y="7157"/>
                      </a:cubicBezTo>
                      <a:lnTo>
                        <a:pt x="15319" y="7157"/>
                      </a:lnTo>
                      <a:lnTo>
                        <a:pt x="15319" y="4093"/>
                      </a:lnTo>
                      <a:cubicBezTo>
                        <a:pt x="15319" y="1838"/>
                        <a:pt x="13505" y="0"/>
                        <a:pt x="1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487625" y="1900425"/>
                  <a:ext cx="612725" cy="612750"/>
                </a:xfrm>
                <a:custGeom>
                  <a:avLst/>
                  <a:gdLst/>
                  <a:ahLst/>
                  <a:cxnLst/>
                  <a:rect l="l" t="t" r="r" b="b"/>
                  <a:pathLst>
                    <a:path w="24509" h="24510" extrusionOk="0">
                      <a:moveTo>
                        <a:pt x="12254" y="8162"/>
                      </a:moveTo>
                      <a:cubicBezTo>
                        <a:pt x="14485" y="8162"/>
                        <a:pt x="16323" y="10000"/>
                        <a:pt x="16323" y="12255"/>
                      </a:cubicBezTo>
                      <a:cubicBezTo>
                        <a:pt x="16323" y="14509"/>
                        <a:pt x="14485"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8994" y="24509"/>
                        <a:pt x="24509" y="19019"/>
                        <a:pt x="24509" y="12255"/>
                      </a:cubicBezTo>
                      <a:cubicBezTo>
                        <a:pt x="24509" y="5490"/>
                        <a:pt x="18994"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2" name="Google Shape;42;p3"/>
          <p:cNvSpPr txBox="1">
            <a:spLocks noGrp="1"/>
          </p:cNvSpPr>
          <p:nvPr>
            <p:ph type="subTitle" idx="3"/>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 name="Google Shape;45;p4"/>
          <p:cNvGrpSpPr/>
          <p:nvPr/>
        </p:nvGrpSpPr>
        <p:grpSpPr>
          <a:xfrm>
            <a:off x="382500" y="216275"/>
            <a:ext cx="8395534" cy="4544625"/>
            <a:chOff x="382500" y="216275"/>
            <a:chExt cx="8395534" cy="4544625"/>
          </a:xfrm>
        </p:grpSpPr>
        <p:cxnSp>
          <p:nvCxnSpPr>
            <p:cNvPr id="46" name="Google Shape;46;p4"/>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47" name="Google Shape;47;p4"/>
            <p:cNvGrpSpPr/>
            <p:nvPr/>
          </p:nvGrpSpPr>
          <p:grpSpPr>
            <a:xfrm>
              <a:off x="382500" y="216275"/>
              <a:ext cx="8395534" cy="332700"/>
              <a:chOff x="382500" y="216275"/>
              <a:chExt cx="8395534" cy="332700"/>
            </a:xfrm>
          </p:grpSpPr>
          <p:cxnSp>
            <p:nvCxnSpPr>
              <p:cNvPr id="48" name="Google Shape;48;p4"/>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grpSp>
            <p:nvGrpSpPr>
              <p:cNvPr id="49" name="Google Shape;49;p4"/>
              <p:cNvGrpSpPr/>
              <p:nvPr/>
            </p:nvGrpSpPr>
            <p:grpSpPr>
              <a:xfrm>
                <a:off x="779964" y="251852"/>
                <a:ext cx="420359" cy="253608"/>
                <a:chOff x="1190625" y="1279725"/>
                <a:chExt cx="5228350" cy="3154325"/>
              </a:xfrm>
            </p:grpSpPr>
            <p:sp>
              <p:nvSpPr>
                <p:cNvPr id="50" name="Google Shape;50;p4"/>
                <p:cNvSpPr/>
                <p:nvPr/>
              </p:nvSpPr>
              <p:spPr>
                <a:xfrm>
                  <a:off x="2890900" y="3719400"/>
                  <a:ext cx="204075" cy="204250"/>
                </a:xfrm>
                <a:custGeom>
                  <a:avLst/>
                  <a:gdLst/>
                  <a:ahLst/>
                  <a:cxnLst/>
                  <a:rect l="l" t="t" r="r" b="b"/>
                  <a:pathLst>
                    <a:path w="8163" h="8170" extrusionOk="0">
                      <a:moveTo>
                        <a:pt x="4089" y="1"/>
                      </a:moveTo>
                      <a:cubicBezTo>
                        <a:pt x="3820" y="1"/>
                        <a:pt x="3551" y="27"/>
                        <a:pt x="3285" y="81"/>
                      </a:cubicBezTo>
                      <a:cubicBezTo>
                        <a:pt x="3040" y="130"/>
                        <a:pt x="2770" y="204"/>
                        <a:pt x="2525" y="302"/>
                      </a:cubicBezTo>
                      <a:cubicBezTo>
                        <a:pt x="2280" y="400"/>
                        <a:pt x="2035" y="523"/>
                        <a:pt x="1814" y="670"/>
                      </a:cubicBezTo>
                      <a:cubicBezTo>
                        <a:pt x="1594" y="817"/>
                        <a:pt x="1398" y="988"/>
                        <a:pt x="1202" y="1184"/>
                      </a:cubicBezTo>
                      <a:cubicBezTo>
                        <a:pt x="1006" y="1380"/>
                        <a:pt x="834" y="1576"/>
                        <a:pt x="687" y="1797"/>
                      </a:cubicBezTo>
                      <a:cubicBezTo>
                        <a:pt x="540" y="2018"/>
                        <a:pt x="417" y="2263"/>
                        <a:pt x="319" y="2508"/>
                      </a:cubicBezTo>
                      <a:cubicBezTo>
                        <a:pt x="221" y="2753"/>
                        <a:pt x="123" y="3022"/>
                        <a:pt x="74" y="3268"/>
                      </a:cubicBezTo>
                      <a:cubicBezTo>
                        <a:pt x="25" y="3537"/>
                        <a:pt x="1" y="3807"/>
                        <a:pt x="1" y="4076"/>
                      </a:cubicBezTo>
                      <a:cubicBezTo>
                        <a:pt x="1" y="4346"/>
                        <a:pt x="25" y="4615"/>
                        <a:pt x="74" y="4861"/>
                      </a:cubicBezTo>
                      <a:cubicBezTo>
                        <a:pt x="123" y="5130"/>
                        <a:pt x="221" y="5400"/>
                        <a:pt x="319" y="5645"/>
                      </a:cubicBezTo>
                      <a:cubicBezTo>
                        <a:pt x="417" y="5890"/>
                        <a:pt x="540" y="6111"/>
                        <a:pt x="687" y="6331"/>
                      </a:cubicBezTo>
                      <a:cubicBezTo>
                        <a:pt x="834" y="6552"/>
                        <a:pt x="1006" y="6772"/>
                        <a:pt x="1202" y="6968"/>
                      </a:cubicBezTo>
                      <a:cubicBezTo>
                        <a:pt x="1398" y="7140"/>
                        <a:pt x="1594" y="7311"/>
                        <a:pt x="1814" y="7459"/>
                      </a:cubicBezTo>
                      <a:cubicBezTo>
                        <a:pt x="2035" y="7606"/>
                        <a:pt x="2280" y="7753"/>
                        <a:pt x="2525" y="7851"/>
                      </a:cubicBezTo>
                      <a:cubicBezTo>
                        <a:pt x="2770" y="7949"/>
                        <a:pt x="3040" y="8022"/>
                        <a:pt x="3285" y="8071"/>
                      </a:cubicBezTo>
                      <a:cubicBezTo>
                        <a:pt x="3555" y="8120"/>
                        <a:pt x="3824" y="8169"/>
                        <a:pt x="4094" y="8169"/>
                      </a:cubicBezTo>
                      <a:cubicBezTo>
                        <a:pt x="5148" y="8169"/>
                        <a:pt x="6226" y="7728"/>
                        <a:pt x="6986" y="6968"/>
                      </a:cubicBezTo>
                      <a:cubicBezTo>
                        <a:pt x="7157" y="6772"/>
                        <a:pt x="7329" y="6552"/>
                        <a:pt x="7476" y="6331"/>
                      </a:cubicBezTo>
                      <a:cubicBezTo>
                        <a:pt x="7623" y="6111"/>
                        <a:pt x="7746" y="5890"/>
                        <a:pt x="7868" y="5645"/>
                      </a:cubicBezTo>
                      <a:cubicBezTo>
                        <a:pt x="7966" y="5400"/>
                        <a:pt x="8040" y="5130"/>
                        <a:pt x="8089" y="4861"/>
                      </a:cubicBezTo>
                      <a:cubicBezTo>
                        <a:pt x="8138" y="4615"/>
                        <a:pt x="8162" y="4346"/>
                        <a:pt x="8162" y="4076"/>
                      </a:cubicBezTo>
                      <a:cubicBezTo>
                        <a:pt x="8162" y="3807"/>
                        <a:pt x="8138" y="3537"/>
                        <a:pt x="8089" y="3268"/>
                      </a:cubicBezTo>
                      <a:cubicBezTo>
                        <a:pt x="8040" y="3022"/>
                        <a:pt x="7966" y="2753"/>
                        <a:pt x="7868" y="2508"/>
                      </a:cubicBezTo>
                      <a:cubicBezTo>
                        <a:pt x="7746" y="2263"/>
                        <a:pt x="7623" y="2018"/>
                        <a:pt x="7476" y="1797"/>
                      </a:cubicBezTo>
                      <a:cubicBezTo>
                        <a:pt x="7329" y="1576"/>
                        <a:pt x="7157" y="1380"/>
                        <a:pt x="6986" y="1184"/>
                      </a:cubicBezTo>
                      <a:cubicBezTo>
                        <a:pt x="6222" y="420"/>
                        <a:pt x="5160" y="1"/>
                        <a:pt x="4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1509850" y="1900425"/>
                  <a:ext cx="612725" cy="612750"/>
                </a:xfrm>
                <a:custGeom>
                  <a:avLst/>
                  <a:gdLst/>
                  <a:ahLst/>
                  <a:cxnLst/>
                  <a:rect l="l" t="t" r="r" b="b"/>
                  <a:pathLst>
                    <a:path w="24509" h="24510" extrusionOk="0">
                      <a:moveTo>
                        <a:pt x="12254" y="8162"/>
                      </a:moveTo>
                      <a:cubicBezTo>
                        <a:pt x="14509" y="8162"/>
                        <a:pt x="16347" y="10000"/>
                        <a:pt x="16347" y="12255"/>
                      </a:cubicBezTo>
                      <a:cubicBezTo>
                        <a:pt x="16347" y="14509"/>
                        <a:pt x="14509"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9019" y="24509"/>
                        <a:pt x="24509" y="19019"/>
                        <a:pt x="24509" y="12255"/>
                      </a:cubicBezTo>
                      <a:cubicBezTo>
                        <a:pt x="24509" y="5490"/>
                        <a:pt x="19019"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1190625" y="1279725"/>
                  <a:ext cx="5228350" cy="3154325"/>
                </a:xfrm>
                <a:custGeom>
                  <a:avLst/>
                  <a:gdLst/>
                  <a:ahLst/>
                  <a:cxnLst/>
                  <a:rect l="l" t="t" r="r" b="b"/>
                  <a:pathLst>
                    <a:path w="209134" h="126173" extrusionOk="0">
                      <a:moveTo>
                        <a:pt x="159503" y="8162"/>
                      </a:moveTo>
                      <a:lnTo>
                        <a:pt x="159503" y="20417"/>
                      </a:lnTo>
                      <a:lnTo>
                        <a:pt x="49630" y="20417"/>
                      </a:lnTo>
                      <a:lnTo>
                        <a:pt x="49630" y="8162"/>
                      </a:lnTo>
                      <a:close/>
                      <a:moveTo>
                        <a:pt x="41469" y="8162"/>
                      </a:moveTo>
                      <a:lnTo>
                        <a:pt x="41469" y="118011"/>
                      </a:lnTo>
                      <a:lnTo>
                        <a:pt x="17254" y="118011"/>
                      </a:lnTo>
                      <a:cubicBezTo>
                        <a:pt x="12230" y="118011"/>
                        <a:pt x="8161" y="113918"/>
                        <a:pt x="8161" y="108918"/>
                      </a:cubicBezTo>
                      <a:lnTo>
                        <a:pt x="8161" y="17255"/>
                      </a:lnTo>
                      <a:cubicBezTo>
                        <a:pt x="8161" y="12231"/>
                        <a:pt x="12230" y="8162"/>
                        <a:pt x="17254" y="8162"/>
                      </a:cubicBezTo>
                      <a:close/>
                      <a:moveTo>
                        <a:pt x="159503" y="28603"/>
                      </a:moveTo>
                      <a:lnTo>
                        <a:pt x="159503" y="97570"/>
                      </a:lnTo>
                      <a:lnTo>
                        <a:pt x="91295" y="97570"/>
                      </a:lnTo>
                      <a:cubicBezTo>
                        <a:pt x="89040" y="97570"/>
                        <a:pt x="87202" y="99408"/>
                        <a:pt x="87202" y="101663"/>
                      </a:cubicBezTo>
                      <a:cubicBezTo>
                        <a:pt x="87202" y="103918"/>
                        <a:pt x="89040" y="105756"/>
                        <a:pt x="91295" y="105756"/>
                      </a:cubicBezTo>
                      <a:lnTo>
                        <a:pt x="159503" y="105756"/>
                      </a:lnTo>
                      <a:lnTo>
                        <a:pt x="159503" y="118011"/>
                      </a:lnTo>
                      <a:lnTo>
                        <a:pt x="49630" y="118011"/>
                      </a:lnTo>
                      <a:lnTo>
                        <a:pt x="49630" y="28603"/>
                      </a:lnTo>
                      <a:close/>
                      <a:moveTo>
                        <a:pt x="191904" y="8162"/>
                      </a:moveTo>
                      <a:cubicBezTo>
                        <a:pt x="196903" y="8162"/>
                        <a:pt x="200972" y="12231"/>
                        <a:pt x="200972" y="17255"/>
                      </a:cubicBezTo>
                      <a:lnTo>
                        <a:pt x="200972" y="108918"/>
                      </a:lnTo>
                      <a:cubicBezTo>
                        <a:pt x="200972" y="113918"/>
                        <a:pt x="196903" y="118011"/>
                        <a:pt x="191904" y="118011"/>
                      </a:cubicBezTo>
                      <a:lnTo>
                        <a:pt x="167689" y="118011"/>
                      </a:lnTo>
                      <a:lnTo>
                        <a:pt x="167689" y="8162"/>
                      </a:lnTo>
                      <a:close/>
                      <a:moveTo>
                        <a:pt x="17254" y="1"/>
                      </a:moveTo>
                      <a:cubicBezTo>
                        <a:pt x="7745" y="1"/>
                        <a:pt x="0" y="7746"/>
                        <a:pt x="0" y="17255"/>
                      </a:cubicBezTo>
                      <a:lnTo>
                        <a:pt x="0" y="108918"/>
                      </a:lnTo>
                      <a:cubicBezTo>
                        <a:pt x="0" y="118427"/>
                        <a:pt x="7745" y="126172"/>
                        <a:pt x="17254" y="126172"/>
                      </a:cubicBezTo>
                      <a:lnTo>
                        <a:pt x="191904" y="126172"/>
                      </a:lnTo>
                      <a:cubicBezTo>
                        <a:pt x="201413" y="126172"/>
                        <a:pt x="209133" y="118427"/>
                        <a:pt x="209133" y="108918"/>
                      </a:cubicBezTo>
                      <a:lnTo>
                        <a:pt x="209133" y="17255"/>
                      </a:lnTo>
                      <a:cubicBezTo>
                        <a:pt x="209133" y="7746"/>
                        <a:pt x="201413" y="1"/>
                        <a:pt x="19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1535575" y="3251475"/>
                  <a:ext cx="561275" cy="561875"/>
                </a:xfrm>
                <a:custGeom>
                  <a:avLst/>
                  <a:gdLst/>
                  <a:ahLst/>
                  <a:cxnLst/>
                  <a:rect l="l" t="t" r="r" b="b"/>
                  <a:pathLst>
                    <a:path w="22451" h="22475" extrusionOk="0">
                      <a:moveTo>
                        <a:pt x="11225" y="0"/>
                      </a:moveTo>
                      <a:cubicBezTo>
                        <a:pt x="8971" y="0"/>
                        <a:pt x="7132" y="1838"/>
                        <a:pt x="7132" y="4093"/>
                      </a:cubicBezTo>
                      <a:lnTo>
                        <a:pt x="7132" y="7157"/>
                      </a:lnTo>
                      <a:lnTo>
                        <a:pt x="4069" y="7157"/>
                      </a:lnTo>
                      <a:cubicBezTo>
                        <a:pt x="1814" y="7157"/>
                        <a:pt x="0" y="8995"/>
                        <a:pt x="0" y="11250"/>
                      </a:cubicBezTo>
                      <a:cubicBezTo>
                        <a:pt x="0" y="13504"/>
                        <a:pt x="1814" y="15318"/>
                        <a:pt x="4069" y="15318"/>
                      </a:cubicBezTo>
                      <a:lnTo>
                        <a:pt x="7132" y="15318"/>
                      </a:lnTo>
                      <a:lnTo>
                        <a:pt x="7132" y="18382"/>
                      </a:lnTo>
                      <a:cubicBezTo>
                        <a:pt x="7132" y="20637"/>
                        <a:pt x="8971" y="22475"/>
                        <a:pt x="11225" y="22475"/>
                      </a:cubicBezTo>
                      <a:cubicBezTo>
                        <a:pt x="13480" y="22475"/>
                        <a:pt x="15318" y="20637"/>
                        <a:pt x="15318" y="18382"/>
                      </a:cubicBezTo>
                      <a:lnTo>
                        <a:pt x="15318" y="15318"/>
                      </a:lnTo>
                      <a:lnTo>
                        <a:pt x="18358" y="15318"/>
                      </a:lnTo>
                      <a:cubicBezTo>
                        <a:pt x="20612" y="15318"/>
                        <a:pt x="22450" y="13504"/>
                        <a:pt x="22450" y="11250"/>
                      </a:cubicBezTo>
                      <a:cubicBezTo>
                        <a:pt x="22450" y="8995"/>
                        <a:pt x="20612" y="7157"/>
                        <a:pt x="18358" y="7157"/>
                      </a:cubicBezTo>
                      <a:lnTo>
                        <a:pt x="15318" y="7157"/>
                      </a:lnTo>
                      <a:lnTo>
                        <a:pt x="15318" y="4093"/>
                      </a:lnTo>
                      <a:cubicBezTo>
                        <a:pt x="15318" y="1838"/>
                        <a:pt x="13480" y="0"/>
                        <a:pt x="11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5512725" y="3251475"/>
                  <a:ext cx="561900" cy="561875"/>
                </a:xfrm>
                <a:custGeom>
                  <a:avLst/>
                  <a:gdLst/>
                  <a:ahLst/>
                  <a:cxnLst/>
                  <a:rect l="l" t="t" r="r" b="b"/>
                  <a:pathLst>
                    <a:path w="22476" h="22475" extrusionOk="0">
                      <a:moveTo>
                        <a:pt x="11250" y="0"/>
                      </a:moveTo>
                      <a:cubicBezTo>
                        <a:pt x="8971" y="0"/>
                        <a:pt x="7157" y="1838"/>
                        <a:pt x="7157" y="4093"/>
                      </a:cubicBezTo>
                      <a:lnTo>
                        <a:pt x="7157" y="7157"/>
                      </a:lnTo>
                      <a:lnTo>
                        <a:pt x="4094" y="7157"/>
                      </a:lnTo>
                      <a:cubicBezTo>
                        <a:pt x="1839" y="7157"/>
                        <a:pt x="1" y="8995"/>
                        <a:pt x="1" y="11250"/>
                      </a:cubicBezTo>
                      <a:cubicBezTo>
                        <a:pt x="1" y="13504"/>
                        <a:pt x="1839" y="15318"/>
                        <a:pt x="4094" y="15318"/>
                      </a:cubicBezTo>
                      <a:lnTo>
                        <a:pt x="7157" y="15318"/>
                      </a:lnTo>
                      <a:lnTo>
                        <a:pt x="7157" y="18382"/>
                      </a:lnTo>
                      <a:cubicBezTo>
                        <a:pt x="7157" y="20637"/>
                        <a:pt x="8971" y="22475"/>
                        <a:pt x="11250" y="22475"/>
                      </a:cubicBezTo>
                      <a:cubicBezTo>
                        <a:pt x="13505" y="22475"/>
                        <a:pt x="15319" y="20637"/>
                        <a:pt x="15319" y="18382"/>
                      </a:cubicBezTo>
                      <a:lnTo>
                        <a:pt x="15319" y="15318"/>
                      </a:lnTo>
                      <a:lnTo>
                        <a:pt x="18382" y="15318"/>
                      </a:lnTo>
                      <a:cubicBezTo>
                        <a:pt x="20637" y="15318"/>
                        <a:pt x="22475" y="13504"/>
                        <a:pt x="22475" y="11250"/>
                      </a:cubicBezTo>
                      <a:cubicBezTo>
                        <a:pt x="22475" y="8995"/>
                        <a:pt x="20637" y="7157"/>
                        <a:pt x="18382" y="7157"/>
                      </a:cubicBezTo>
                      <a:lnTo>
                        <a:pt x="15319" y="7157"/>
                      </a:lnTo>
                      <a:lnTo>
                        <a:pt x="15319" y="4093"/>
                      </a:lnTo>
                      <a:cubicBezTo>
                        <a:pt x="15319" y="1838"/>
                        <a:pt x="13505" y="0"/>
                        <a:pt x="1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5487625" y="1900425"/>
                  <a:ext cx="612725" cy="612750"/>
                </a:xfrm>
                <a:custGeom>
                  <a:avLst/>
                  <a:gdLst/>
                  <a:ahLst/>
                  <a:cxnLst/>
                  <a:rect l="l" t="t" r="r" b="b"/>
                  <a:pathLst>
                    <a:path w="24509" h="24510" extrusionOk="0">
                      <a:moveTo>
                        <a:pt x="12254" y="8162"/>
                      </a:moveTo>
                      <a:cubicBezTo>
                        <a:pt x="14485" y="8162"/>
                        <a:pt x="16323" y="10000"/>
                        <a:pt x="16323" y="12255"/>
                      </a:cubicBezTo>
                      <a:cubicBezTo>
                        <a:pt x="16323" y="14509"/>
                        <a:pt x="14485"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8994" y="24509"/>
                        <a:pt x="24509" y="19019"/>
                        <a:pt x="24509" y="12255"/>
                      </a:cubicBezTo>
                      <a:cubicBezTo>
                        <a:pt x="24509" y="5490"/>
                        <a:pt x="18994"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4"/>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Google Shape;58;p4"/>
          <p:cNvSpPr txBox="1">
            <a:spLocks noGrp="1"/>
          </p:cNvSpPr>
          <p:nvPr>
            <p:ph type="subTitle" idx="1"/>
          </p:nvPr>
        </p:nvSpPr>
        <p:spPr>
          <a:xfrm>
            <a:off x="720000" y="1193075"/>
            <a:ext cx="7704000" cy="5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1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9" name="Google Shape;59;p4"/>
          <p:cNvSpPr txBox="1">
            <a:spLocks noGrp="1"/>
          </p:cNvSpPr>
          <p:nvPr>
            <p:ph type="subTitle" idx="2"/>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5"/>
          <p:cNvSpPr txBox="1">
            <a:spLocks noGrp="1"/>
          </p:cNvSpPr>
          <p:nvPr>
            <p:ph type="subTitle" idx="1"/>
          </p:nvPr>
        </p:nvSpPr>
        <p:spPr>
          <a:xfrm>
            <a:off x="715100" y="1659425"/>
            <a:ext cx="2990100" cy="5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 name="Google Shape;62;p5"/>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5"/>
          <p:cNvSpPr txBox="1">
            <a:spLocks noGrp="1"/>
          </p:cNvSpPr>
          <p:nvPr>
            <p:ph type="body" idx="2"/>
          </p:nvPr>
        </p:nvSpPr>
        <p:spPr>
          <a:xfrm>
            <a:off x="715225" y="2199425"/>
            <a:ext cx="2990100" cy="1887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64" name="Google Shape;64;p5"/>
          <p:cNvGrpSpPr/>
          <p:nvPr/>
        </p:nvGrpSpPr>
        <p:grpSpPr>
          <a:xfrm flipH="1">
            <a:off x="374233" y="216275"/>
            <a:ext cx="8395534" cy="4544625"/>
            <a:chOff x="382500" y="216275"/>
            <a:chExt cx="8395534" cy="4544625"/>
          </a:xfrm>
        </p:grpSpPr>
        <p:cxnSp>
          <p:nvCxnSpPr>
            <p:cNvPr id="65" name="Google Shape;65;p5"/>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66" name="Google Shape;66;p5"/>
            <p:cNvGrpSpPr/>
            <p:nvPr/>
          </p:nvGrpSpPr>
          <p:grpSpPr>
            <a:xfrm>
              <a:off x="382500" y="216275"/>
              <a:ext cx="8395534" cy="332700"/>
              <a:chOff x="382500" y="216275"/>
              <a:chExt cx="8395534" cy="332700"/>
            </a:xfrm>
          </p:grpSpPr>
          <p:grpSp>
            <p:nvGrpSpPr>
              <p:cNvPr id="67" name="Google Shape;67;p5"/>
              <p:cNvGrpSpPr/>
              <p:nvPr/>
            </p:nvGrpSpPr>
            <p:grpSpPr>
              <a:xfrm>
                <a:off x="7962101" y="249875"/>
                <a:ext cx="420437" cy="265494"/>
                <a:chOff x="1246075" y="2227475"/>
                <a:chExt cx="5114800" cy="3229850"/>
              </a:xfrm>
            </p:grpSpPr>
            <p:sp>
              <p:nvSpPr>
                <p:cNvPr id="68" name="Google Shape;68;p5"/>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5"/>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75;p5"/>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76;p5"/>
          <p:cNvSpPr txBox="1">
            <a:spLocks noGrp="1"/>
          </p:cNvSpPr>
          <p:nvPr>
            <p:ph type="subTitle" idx="3"/>
          </p:nvPr>
        </p:nvSpPr>
        <p:spPr>
          <a:xfrm>
            <a:off x="5438675" y="1659425"/>
            <a:ext cx="2990100" cy="5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5"/>
          <p:cNvSpPr txBox="1">
            <a:spLocks noGrp="1"/>
          </p:cNvSpPr>
          <p:nvPr>
            <p:ph type="body" idx="4"/>
          </p:nvPr>
        </p:nvSpPr>
        <p:spPr>
          <a:xfrm>
            <a:off x="5438800" y="2199425"/>
            <a:ext cx="2990100" cy="1887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8" name="Google Shape;78;p5"/>
          <p:cNvSpPr txBox="1">
            <a:spLocks noGrp="1"/>
          </p:cNvSpPr>
          <p:nvPr>
            <p:ph type="subTitle" idx="5"/>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6"/>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1" name="Google Shape;81;p6"/>
          <p:cNvGrpSpPr/>
          <p:nvPr/>
        </p:nvGrpSpPr>
        <p:grpSpPr>
          <a:xfrm>
            <a:off x="382500" y="216275"/>
            <a:ext cx="8395534" cy="4544625"/>
            <a:chOff x="382500" y="216275"/>
            <a:chExt cx="8395534" cy="4544625"/>
          </a:xfrm>
        </p:grpSpPr>
        <p:cxnSp>
          <p:nvCxnSpPr>
            <p:cNvPr id="82" name="Google Shape;82;p6"/>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83" name="Google Shape;83;p6"/>
            <p:cNvGrpSpPr/>
            <p:nvPr/>
          </p:nvGrpSpPr>
          <p:grpSpPr>
            <a:xfrm>
              <a:off x="382500" y="216275"/>
              <a:ext cx="8395534" cy="332700"/>
              <a:chOff x="382500" y="216275"/>
              <a:chExt cx="8395534" cy="332700"/>
            </a:xfrm>
          </p:grpSpPr>
          <p:sp>
            <p:nvSpPr>
              <p:cNvPr id="84" name="Google Shape;84;p6"/>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6"/>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86" name="Google Shape;86;p6"/>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763000" y="255963"/>
                <a:ext cx="450417" cy="253318"/>
                <a:chOff x="1190594" y="2412336"/>
                <a:chExt cx="5219200" cy="2935319"/>
              </a:xfrm>
            </p:grpSpPr>
            <p:sp>
              <p:nvSpPr>
                <p:cNvPr id="88" name="Google Shape;88;p6"/>
                <p:cNvSpPr/>
                <p:nvPr/>
              </p:nvSpPr>
              <p:spPr>
                <a:xfrm>
                  <a:off x="1595925" y="3079300"/>
                  <a:ext cx="1652200" cy="1651400"/>
                </a:xfrm>
                <a:custGeom>
                  <a:avLst/>
                  <a:gdLst/>
                  <a:ahLst/>
                  <a:cxnLst/>
                  <a:rect l="l" t="t" r="r" b="b"/>
                  <a:pathLst>
                    <a:path w="66088" h="66056" extrusionOk="0">
                      <a:moveTo>
                        <a:pt x="33044" y="8123"/>
                      </a:moveTo>
                      <a:cubicBezTo>
                        <a:pt x="46744" y="8123"/>
                        <a:pt x="57933" y="19279"/>
                        <a:pt x="57933" y="32979"/>
                      </a:cubicBezTo>
                      <a:cubicBezTo>
                        <a:pt x="57933" y="46680"/>
                        <a:pt x="46744" y="57868"/>
                        <a:pt x="33044" y="57868"/>
                      </a:cubicBezTo>
                      <a:cubicBezTo>
                        <a:pt x="19344" y="57868"/>
                        <a:pt x="8188" y="46680"/>
                        <a:pt x="8188" y="32979"/>
                      </a:cubicBezTo>
                      <a:cubicBezTo>
                        <a:pt x="8188" y="19279"/>
                        <a:pt x="19344" y="8123"/>
                        <a:pt x="33044" y="8123"/>
                      </a:cubicBezTo>
                      <a:close/>
                      <a:moveTo>
                        <a:pt x="33044" y="1"/>
                      </a:moveTo>
                      <a:cubicBezTo>
                        <a:pt x="14809" y="1"/>
                        <a:pt x="0" y="14810"/>
                        <a:pt x="0" y="33012"/>
                      </a:cubicBezTo>
                      <a:cubicBezTo>
                        <a:pt x="0" y="51214"/>
                        <a:pt x="14809" y="66056"/>
                        <a:pt x="33044" y="66056"/>
                      </a:cubicBezTo>
                      <a:cubicBezTo>
                        <a:pt x="51279" y="66056"/>
                        <a:pt x="66088" y="51246"/>
                        <a:pt x="66088" y="33012"/>
                      </a:cubicBezTo>
                      <a:cubicBezTo>
                        <a:pt x="66088" y="14843"/>
                        <a:pt x="51279" y="1"/>
                        <a:pt x="330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190594" y="2412336"/>
                  <a:ext cx="5219200" cy="2935319"/>
                </a:xfrm>
                <a:custGeom>
                  <a:avLst/>
                  <a:gdLst/>
                  <a:ahLst/>
                  <a:cxnLst/>
                  <a:rect l="l" t="t" r="r" b="b"/>
                  <a:pathLst>
                    <a:path w="208768" h="101122" extrusionOk="0">
                      <a:moveTo>
                        <a:pt x="158206" y="8155"/>
                      </a:moveTo>
                      <a:cubicBezTo>
                        <a:pt x="181562" y="8155"/>
                        <a:pt x="200580" y="27205"/>
                        <a:pt x="200580" y="50561"/>
                      </a:cubicBezTo>
                      <a:cubicBezTo>
                        <a:pt x="200580" y="73949"/>
                        <a:pt x="181627" y="92967"/>
                        <a:pt x="158239" y="92967"/>
                      </a:cubicBezTo>
                      <a:cubicBezTo>
                        <a:pt x="139580" y="92967"/>
                        <a:pt x="122846" y="80473"/>
                        <a:pt x="117595" y="62565"/>
                      </a:cubicBezTo>
                      <a:cubicBezTo>
                        <a:pt x="117105" y="60804"/>
                        <a:pt x="115474" y="59629"/>
                        <a:pt x="113680" y="59629"/>
                      </a:cubicBezTo>
                      <a:lnTo>
                        <a:pt x="95120" y="59629"/>
                      </a:lnTo>
                      <a:cubicBezTo>
                        <a:pt x="93325" y="59629"/>
                        <a:pt x="91760" y="60804"/>
                        <a:pt x="91205" y="62565"/>
                      </a:cubicBezTo>
                      <a:cubicBezTo>
                        <a:pt x="85953" y="80473"/>
                        <a:pt x="69252" y="92967"/>
                        <a:pt x="50561" y="92967"/>
                      </a:cubicBezTo>
                      <a:cubicBezTo>
                        <a:pt x="27140" y="92967"/>
                        <a:pt x="8155" y="73949"/>
                        <a:pt x="8155" y="50561"/>
                      </a:cubicBezTo>
                      <a:cubicBezTo>
                        <a:pt x="8155" y="27205"/>
                        <a:pt x="27140" y="8155"/>
                        <a:pt x="50528" y="8155"/>
                      </a:cubicBezTo>
                      <a:close/>
                      <a:moveTo>
                        <a:pt x="50528" y="0"/>
                      </a:moveTo>
                      <a:cubicBezTo>
                        <a:pt x="22671" y="0"/>
                        <a:pt x="0" y="22671"/>
                        <a:pt x="0" y="50561"/>
                      </a:cubicBezTo>
                      <a:cubicBezTo>
                        <a:pt x="0" y="78451"/>
                        <a:pt x="22671" y="101122"/>
                        <a:pt x="50528" y="101122"/>
                      </a:cubicBezTo>
                      <a:cubicBezTo>
                        <a:pt x="61652" y="101122"/>
                        <a:pt x="72220" y="97599"/>
                        <a:pt x="81060" y="90846"/>
                      </a:cubicBezTo>
                      <a:cubicBezTo>
                        <a:pt x="88824" y="84975"/>
                        <a:pt x="94761" y="76885"/>
                        <a:pt x="98055" y="67784"/>
                      </a:cubicBezTo>
                      <a:lnTo>
                        <a:pt x="110712" y="67784"/>
                      </a:lnTo>
                      <a:cubicBezTo>
                        <a:pt x="114006" y="76885"/>
                        <a:pt x="119976" y="84942"/>
                        <a:pt x="127707" y="90846"/>
                      </a:cubicBezTo>
                      <a:cubicBezTo>
                        <a:pt x="136547" y="97599"/>
                        <a:pt x="147116" y="101122"/>
                        <a:pt x="158239" y="101122"/>
                      </a:cubicBezTo>
                      <a:cubicBezTo>
                        <a:pt x="186096" y="101122"/>
                        <a:pt x="208767" y="78451"/>
                        <a:pt x="208767" y="50561"/>
                      </a:cubicBezTo>
                      <a:cubicBezTo>
                        <a:pt x="208767" y="22671"/>
                        <a:pt x="186096" y="0"/>
                        <a:pt x="158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4579000" y="3304375"/>
                  <a:ext cx="1254250" cy="1197175"/>
                </a:xfrm>
                <a:custGeom>
                  <a:avLst/>
                  <a:gdLst/>
                  <a:ahLst/>
                  <a:cxnLst/>
                  <a:rect l="l" t="t" r="r" b="b"/>
                  <a:pathLst>
                    <a:path w="50170" h="47887" extrusionOk="0">
                      <a:moveTo>
                        <a:pt x="15299" y="8188"/>
                      </a:moveTo>
                      <a:cubicBezTo>
                        <a:pt x="16800" y="8188"/>
                        <a:pt x="18268" y="8808"/>
                        <a:pt x="19311" y="9885"/>
                      </a:cubicBezTo>
                      <a:cubicBezTo>
                        <a:pt x="21562" y="12103"/>
                        <a:pt x="21562" y="15756"/>
                        <a:pt x="19311" y="17974"/>
                      </a:cubicBezTo>
                      <a:cubicBezTo>
                        <a:pt x="18268" y="19051"/>
                        <a:pt x="16800" y="19670"/>
                        <a:pt x="15299" y="19670"/>
                      </a:cubicBezTo>
                      <a:cubicBezTo>
                        <a:pt x="13799" y="19670"/>
                        <a:pt x="12331" y="19051"/>
                        <a:pt x="11254" y="17974"/>
                      </a:cubicBezTo>
                      <a:cubicBezTo>
                        <a:pt x="9004" y="15691"/>
                        <a:pt x="9004" y="12070"/>
                        <a:pt x="11254" y="9885"/>
                      </a:cubicBezTo>
                      <a:cubicBezTo>
                        <a:pt x="12331" y="8808"/>
                        <a:pt x="13799" y="8188"/>
                        <a:pt x="15299" y="8188"/>
                      </a:cubicBezTo>
                      <a:close/>
                      <a:moveTo>
                        <a:pt x="34904" y="8188"/>
                      </a:moveTo>
                      <a:cubicBezTo>
                        <a:pt x="36404" y="8188"/>
                        <a:pt x="37872" y="8808"/>
                        <a:pt x="38949" y="9885"/>
                      </a:cubicBezTo>
                      <a:cubicBezTo>
                        <a:pt x="41199" y="12103"/>
                        <a:pt x="41199" y="15756"/>
                        <a:pt x="38949" y="17974"/>
                      </a:cubicBezTo>
                      <a:cubicBezTo>
                        <a:pt x="37872" y="19051"/>
                        <a:pt x="36404" y="19670"/>
                        <a:pt x="34904" y="19670"/>
                      </a:cubicBezTo>
                      <a:cubicBezTo>
                        <a:pt x="33403" y="19670"/>
                        <a:pt x="31935" y="19051"/>
                        <a:pt x="30859" y="17974"/>
                      </a:cubicBezTo>
                      <a:cubicBezTo>
                        <a:pt x="28673" y="15691"/>
                        <a:pt x="28673" y="12070"/>
                        <a:pt x="30859" y="9885"/>
                      </a:cubicBezTo>
                      <a:cubicBezTo>
                        <a:pt x="31935" y="8808"/>
                        <a:pt x="33403" y="8188"/>
                        <a:pt x="34904" y="8188"/>
                      </a:cubicBezTo>
                      <a:close/>
                      <a:moveTo>
                        <a:pt x="25085" y="23715"/>
                      </a:moveTo>
                      <a:lnTo>
                        <a:pt x="25314" y="23976"/>
                      </a:lnTo>
                      <a:cubicBezTo>
                        <a:pt x="25281" y="24074"/>
                        <a:pt x="25216" y="24139"/>
                        <a:pt x="25118" y="24237"/>
                      </a:cubicBezTo>
                      <a:cubicBezTo>
                        <a:pt x="25053" y="24139"/>
                        <a:pt x="24955" y="24074"/>
                        <a:pt x="24824" y="23976"/>
                      </a:cubicBezTo>
                      <a:lnTo>
                        <a:pt x="25085" y="23715"/>
                      </a:lnTo>
                      <a:close/>
                      <a:moveTo>
                        <a:pt x="15299" y="28315"/>
                      </a:moveTo>
                      <a:cubicBezTo>
                        <a:pt x="16800" y="28315"/>
                        <a:pt x="18268" y="28902"/>
                        <a:pt x="19344" y="29978"/>
                      </a:cubicBezTo>
                      <a:cubicBezTo>
                        <a:pt x="21562" y="32229"/>
                        <a:pt x="21562" y="35850"/>
                        <a:pt x="19344" y="38101"/>
                      </a:cubicBezTo>
                      <a:cubicBezTo>
                        <a:pt x="18268" y="39145"/>
                        <a:pt x="16800" y="39764"/>
                        <a:pt x="15299" y="39764"/>
                      </a:cubicBezTo>
                      <a:cubicBezTo>
                        <a:pt x="13799" y="39764"/>
                        <a:pt x="12331" y="39145"/>
                        <a:pt x="11254" y="38101"/>
                      </a:cubicBezTo>
                      <a:cubicBezTo>
                        <a:pt x="9004" y="35850"/>
                        <a:pt x="9004" y="32229"/>
                        <a:pt x="11254" y="29978"/>
                      </a:cubicBezTo>
                      <a:cubicBezTo>
                        <a:pt x="12331" y="28902"/>
                        <a:pt x="13799" y="28315"/>
                        <a:pt x="15299" y="28315"/>
                      </a:cubicBezTo>
                      <a:close/>
                      <a:moveTo>
                        <a:pt x="34936" y="28315"/>
                      </a:moveTo>
                      <a:cubicBezTo>
                        <a:pt x="36470" y="28315"/>
                        <a:pt x="37937" y="28902"/>
                        <a:pt x="38981" y="29978"/>
                      </a:cubicBezTo>
                      <a:cubicBezTo>
                        <a:pt x="41199" y="32229"/>
                        <a:pt x="41199" y="35850"/>
                        <a:pt x="38981" y="38101"/>
                      </a:cubicBezTo>
                      <a:cubicBezTo>
                        <a:pt x="37937" y="39145"/>
                        <a:pt x="36470" y="39764"/>
                        <a:pt x="34936" y="39764"/>
                      </a:cubicBezTo>
                      <a:cubicBezTo>
                        <a:pt x="33436" y="39764"/>
                        <a:pt x="31968" y="39145"/>
                        <a:pt x="30924" y="38101"/>
                      </a:cubicBezTo>
                      <a:cubicBezTo>
                        <a:pt x="28673" y="35850"/>
                        <a:pt x="28673" y="32229"/>
                        <a:pt x="30924" y="29978"/>
                      </a:cubicBezTo>
                      <a:cubicBezTo>
                        <a:pt x="31968" y="28902"/>
                        <a:pt x="33436" y="28315"/>
                        <a:pt x="34936" y="28315"/>
                      </a:cubicBezTo>
                      <a:close/>
                      <a:moveTo>
                        <a:pt x="15234" y="1"/>
                      </a:moveTo>
                      <a:cubicBezTo>
                        <a:pt x="11548" y="1"/>
                        <a:pt x="8058" y="1436"/>
                        <a:pt x="5415" y="4078"/>
                      </a:cubicBezTo>
                      <a:cubicBezTo>
                        <a:pt x="1" y="9493"/>
                        <a:pt x="1" y="18300"/>
                        <a:pt x="5415" y="23683"/>
                      </a:cubicBezTo>
                      <a:lnTo>
                        <a:pt x="5676" y="23944"/>
                      </a:lnTo>
                      <a:lnTo>
                        <a:pt x="5415" y="24172"/>
                      </a:lnTo>
                      <a:cubicBezTo>
                        <a:pt x="1" y="29620"/>
                        <a:pt x="1" y="38427"/>
                        <a:pt x="5415" y="43809"/>
                      </a:cubicBezTo>
                      <a:cubicBezTo>
                        <a:pt x="8025" y="46419"/>
                        <a:pt x="11548" y="47887"/>
                        <a:pt x="15234" y="47887"/>
                      </a:cubicBezTo>
                      <a:cubicBezTo>
                        <a:pt x="18953" y="47887"/>
                        <a:pt x="22443" y="46451"/>
                        <a:pt x="25085" y="43809"/>
                      </a:cubicBezTo>
                      <a:cubicBezTo>
                        <a:pt x="27695" y="46419"/>
                        <a:pt x="31185" y="47887"/>
                        <a:pt x="34904" y="47887"/>
                      </a:cubicBezTo>
                      <a:cubicBezTo>
                        <a:pt x="38622" y="47887"/>
                        <a:pt x="42080" y="46451"/>
                        <a:pt x="44722" y="43809"/>
                      </a:cubicBezTo>
                      <a:cubicBezTo>
                        <a:pt x="50170" y="38362"/>
                        <a:pt x="50170" y="29554"/>
                        <a:pt x="44722" y="24172"/>
                      </a:cubicBezTo>
                      <a:lnTo>
                        <a:pt x="44494" y="23944"/>
                      </a:lnTo>
                      <a:lnTo>
                        <a:pt x="44722" y="23683"/>
                      </a:lnTo>
                      <a:cubicBezTo>
                        <a:pt x="50170" y="18300"/>
                        <a:pt x="50170" y="9493"/>
                        <a:pt x="44722" y="4078"/>
                      </a:cubicBezTo>
                      <a:cubicBezTo>
                        <a:pt x="42113" y="1469"/>
                        <a:pt x="38622" y="1"/>
                        <a:pt x="34904" y="1"/>
                      </a:cubicBezTo>
                      <a:cubicBezTo>
                        <a:pt x="31185" y="1"/>
                        <a:pt x="27727" y="1436"/>
                        <a:pt x="25085" y="4078"/>
                      </a:cubicBezTo>
                      <a:cubicBezTo>
                        <a:pt x="22476" y="1469"/>
                        <a:pt x="18953" y="1"/>
                        <a:pt x="15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3249750" y="3052400"/>
                  <a:ext cx="1101750" cy="203900"/>
                </a:xfrm>
                <a:custGeom>
                  <a:avLst/>
                  <a:gdLst/>
                  <a:ahLst/>
                  <a:cxnLst/>
                  <a:rect l="l" t="t" r="r" b="b"/>
                  <a:pathLst>
                    <a:path w="44070" h="8156" extrusionOk="0">
                      <a:moveTo>
                        <a:pt x="4078" y="0"/>
                      </a:moveTo>
                      <a:cubicBezTo>
                        <a:pt x="1827" y="0"/>
                        <a:pt x="0" y="1859"/>
                        <a:pt x="0" y="4078"/>
                      </a:cubicBezTo>
                      <a:cubicBezTo>
                        <a:pt x="0" y="6328"/>
                        <a:pt x="1827" y="8155"/>
                        <a:pt x="4078" y="8155"/>
                      </a:cubicBezTo>
                      <a:lnTo>
                        <a:pt x="39992" y="8155"/>
                      </a:lnTo>
                      <a:cubicBezTo>
                        <a:pt x="42243" y="8155"/>
                        <a:pt x="44070" y="6328"/>
                        <a:pt x="44070" y="4078"/>
                      </a:cubicBezTo>
                      <a:cubicBezTo>
                        <a:pt x="44070" y="1859"/>
                        <a:pt x="42243" y="0"/>
                        <a:pt x="399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612850" y="3701725"/>
                  <a:ext cx="331100" cy="420625"/>
                </a:xfrm>
                <a:custGeom>
                  <a:avLst/>
                  <a:gdLst/>
                  <a:ahLst/>
                  <a:cxnLst/>
                  <a:rect l="l" t="t" r="r" b="b"/>
                  <a:pathLst>
                    <a:path w="13244" h="16825" extrusionOk="0">
                      <a:moveTo>
                        <a:pt x="4457" y="1"/>
                      </a:moveTo>
                      <a:cubicBezTo>
                        <a:pt x="3417" y="1"/>
                        <a:pt x="2381" y="400"/>
                        <a:pt x="1598" y="1200"/>
                      </a:cubicBezTo>
                      <a:cubicBezTo>
                        <a:pt x="0" y="2798"/>
                        <a:pt x="0" y="5342"/>
                        <a:pt x="1598" y="6941"/>
                      </a:cubicBezTo>
                      <a:lnTo>
                        <a:pt x="3066" y="8408"/>
                      </a:lnTo>
                      <a:lnTo>
                        <a:pt x="1598" y="9876"/>
                      </a:lnTo>
                      <a:cubicBezTo>
                        <a:pt x="0" y="11475"/>
                        <a:pt x="0" y="14052"/>
                        <a:pt x="1598" y="15617"/>
                      </a:cubicBezTo>
                      <a:cubicBezTo>
                        <a:pt x="2414" y="16400"/>
                        <a:pt x="3425" y="16824"/>
                        <a:pt x="4469" y="16824"/>
                      </a:cubicBezTo>
                      <a:cubicBezTo>
                        <a:pt x="5545" y="16824"/>
                        <a:pt x="6589" y="16400"/>
                        <a:pt x="7372" y="15585"/>
                      </a:cubicBezTo>
                      <a:lnTo>
                        <a:pt x="11645" y="11279"/>
                      </a:lnTo>
                      <a:cubicBezTo>
                        <a:pt x="13244" y="9681"/>
                        <a:pt x="13244" y="7104"/>
                        <a:pt x="11645" y="5505"/>
                      </a:cubicBezTo>
                      <a:lnTo>
                        <a:pt x="7340" y="1200"/>
                      </a:lnTo>
                      <a:cubicBezTo>
                        <a:pt x="6540" y="400"/>
                        <a:pt x="5496" y="1"/>
                        <a:pt x="44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899275" y="3698475"/>
                  <a:ext cx="331125" cy="421425"/>
                </a:xfrm>
                <a:custGeom>
                  <a:avLst/>
                  <a:gdLst/>
                  <a:ahLst/>
                  <a:cxnLst/>
                  <a:rect l="l" t="t" r="r" b="b"/>
                  <a:pathLst>
                    <a:path w="13245" h="16857" extrusionOk="0">
                      <a:moveTo>
                        <a:pt x="8788" y="0"/>
                      </a:moveTo>
                      <a:cubicBezTo>
                        <a:pt x="7748" y="0"/>
                        <a:pt x="6704" y="400"/>
                        <a:pt x="5905" y="1199"/>
                      </a:cubicBezTo>
                      <a:lnTo>
                        <a:pt x="1599" y="5603"/>
                      </a:lnTo>
                      <a:cubicBezTo>
                        <a:pt x="1" y="7201"/>
                        <a:pt x="1" y="9778"/>
                        <a:pt x="1599" y="11344"/>
                      </a:cubicBezTo>
                      <a:lnTo>
                        <a:pt x="5905" y="15682"/>
                      </a:lnTo>
                      <a:cubicBezTo>
                        <a:pt x="6720" y="16465"/>
                        <a:pt x="7732" y="16857"/>
                        <a:pt x="8808" y="16857"/>
                      </a:cubicBezTo>
                      <a:cubicBezTo>
                        <a:pt x="9819" y="16857"/>
                        <a:pt x="10896" y="16465"/>
                        <a:pt x="11646" y="15650"/>
                      </a:cubicBezTo>
                      <a:cubicBezTo>
                        <a:pt x="13244" y="14051"/>
                        <a:pt x="13244" y="11474"/>
                        <a:pt x="11646" y="9876"/>
                      </a:cubicBezTo>
                      <a:lnTo>
                        <a:pt x="10178" y="8408"/>
                      </a:lnTo>
                      <a:lnTo>
                        <a:pt x="11646" y="6940"/>
                      </a:lnTo>
                      <a:cubicBezTo>
                        <a:pt x="13244" y="5374"/>
                        <a:pt x="13244" y="2797"/>
                        <a:pt x="11646" y="1199"/>
                      </a:cubicBezTo>
                      <a:cubicBezTo>
                        <a:pt x="10863" y="400"/>
                        <a:pt x="9827" y="0"/>
                        <a:pt x="87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2201025" y="4111725"/>
                  <a:ext cx="440375" cy="312350"/>
                </a:xfrm>
                <a:custGeom>
                  <a:avLst/>
                  <a:gdLst/>
                  <a:ahLst/>
                  <a:cxnLst/>
                  <a:rect l="l" t="t" r="r" b="b"/>
                  <a:pathLst>
                    <a:path w="17615" h="12494" extrusionOk="0">
                      <a:moveTo>
                        <a:pt x="4457" y="0"/>
                      </a:moveTo>
                      <a:cubicBezTo>
                        <a:pt x="3417" y="0"/>
                        <a:pt x="2381" y="392"/>
                        <a:pt x="1598" y="1175"/>
                      </a:cubicBezTo>
                      <a:cubicBezTo>
                        <a:pt x="0" y="2773"/>
                        <a:pt x="0" y="5350"/>
                        <a:pt x="1598" y="6948"/>
                      </a:cubicBezTo>
                      <a:lnTo>
                        <a:pt x="5904" y="11287"/>
                      </a:lnTo>
                      <a:cubicBezTo>
                        <a:pt x="6687" y="12037"/>
                        <a:pt x="7698" y="12494"/>
                        <a:pt x="8807" y="12494"/>
                      </a:cubicBezTo>
                      <a:cubicBezTo>
                        <a:pt x="9916" y="12494"/>
                        <a:pt x="10928" y="12070"/>
                        <a:pt x="11678" y="11254"/>
                      </a:cubicBezTo>
                      <a:lnTo>
                        <a:pt x="16016" y="6948"/>
                      </a:lnTo>
                      <a:cubicBezTo>
                        <a:pt x="17615" y="5350"/>
                        <a:pt x="17615" y="2773"/>
                        <a:pt x="16016" y="1175"/>
                      </a:cubicBezTo>
                      <a:cubicBezTo>
                        <a:pt x="15217" y="392"/>
                        <a:pt x="14173" y="0"/>
                        <a:pt x="13134" y="0"/>
                      </a:cubicBezTo>
                      <a:cubicBezTo>
                        <a:pt x="12094" y="0"/>
                        <a:pt x="11058" y="392"/>
                        <a:pt x="10275" y="1175"/>
                      </a:cubicBezTo>
                      <a:lnTo>
                        <a:pt x="8807" y="2643"/>
                      </a:lnTo>
                      <a:lnTo>
                        <a:pt x="7339" y="1175"/>
                      </a:lnTo>
                      <a:cubicBezTo>
                        <a:pt x="6540" y="392"/>
                        <a:pt x="5496" y="0"/>
                        <a:pt x="44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2202650" y="3398150"/>
                  <a:ext cx="440375" cy="311350"/>
                </a:xfrm>
                <a:custGeom>
                  <a:avLst/>
                  <a:gdLst/>
                  <a:ahLst/>
                  <a:cxnLst/>
                  <a:rect l="l" t="t" r="r" b="b"/>
                  <a:pathLst>
                    <a:path w="17615" h="12454" extrusionOk="0">
                      <a:moveTo>
                        <a:pt x="8808" y="1"/>
                      </a:moveTo>
                      <a:cubicBezTo>
                        <a:pt x="7731" y="1"/>
                        <a:pt x="6687" y="425"/>
                        <a:pt x="5937" y="1175"/>
                      </a:cubicBezTo>
                      <a:lnTo>
                        <a:pt x="1599" y="5514"/>
                      </a:lnTo>
                      <a:cubicBezTo>
                        <a:pt x="0" y="7112"/>
                        <a:pt x="0" y="9656"/>
                        <a:pt x="1599" y="11255"/>
                      </a:cubicBezTo>
                      <a:cubicBezTo>
                        <a:pt x="2414" y="12038"/>
                        <a:pt x="3425" y="12429"/>
                        <a:pt x="4502" y="12429"/>
                      </a:cubicBezTo>
                      <a:cubicBezTo>
                        <a:pt x="5513" y="12429"/>
                        <a:pt x="6589" y="12038"/>
                        <a:pt x="7340" y="11255"/>
                      </a:cubicBezTo>
                      <a:lnTo>
                        <a:pt x="8808" y="9787"/>
                      </a:lnTo>
                      <a:lnTo>
                        <a:pt x="10276" y="11255"/>
                      </a:lnTo>
                      <a:cubicBezTo>
                        <a:pt x="11075" y="12054"/>
                        <a:pt x="12119" y="12454"/>
                        <a:pt x="13162" y="12454"/>
                      </a:cubicBezTo>
                      <a:cubicBezTo>
                        <a:pt x="14206" y="12454"/>
                        <a:pt x="15250" y="12054"/>
                        <a:pt x="16049" y="11255"/>
                      </a:cubicBezTo>
                      <a:cubicBezTo>
                        <a:pt x="17615" y="9656"/>
                        <a:pt x="17615" y="7079"/>
                        <a:pt x="16049" y="5514"/>
                      </a:cubicBezTo>
                      <a:lnTo>
                        <a:pt x="11711" y="1175"/>
                      </a:lnTo>
                      <a:cubicBezTo>
                        <a:pt x="10928" y="458"/>
                        <a:pt x="9917" y="1"/>
                        <a:pt x="88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 name="Google Shape;96;p6"/>
          <p:cNvSpPr txBox="1">
            <a:spLocks noGrp="1"/>
          </p:cNvSpPr>
          <p:nvPr>
            <p:ph type="subTitle" idx="1"/>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
        <p:nvSpPr>
          <p:cNvPr id="186" name="Google Shape;186;p12"/>
          <p:cNvSpPr/>
          <p:nvPr/>
        </p:nvSpPr>
        <p:spPr>
          <a:xfrm>
            <a:off x="-24300" y="0"/>
            <a:ext cx="91926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7"/>
        <p:cNvGrpSpPr/>
        <p:nvPr/>
      </p:nvGrpSpPr>
      <p:grpSpPr>
        <a:xfrm>
          <a:off x="0" y="0"/>
          <a:ext cx="0" cy="0"/>
          <a:chOff x="0" y="0"/>
          <a:chExt cx="0" cy="0"/>
        </a:xfrm>
      </p:grpSpPr>
      <p:sp>
        <p:nvSpPr>
          <p:cNvPr id="188" name="Google Shape;188;p13"/>
          <p:cNvSpPr txBox="1">
            <a:spLocks noGrp="1"/>
          </p:cNvSpPr>
          <p:nvPr>
            <p:ph type="title" hasCustomPrompt="1"/>
          </p:nvPr>
        </p:nvSpPr>
        <p:spPr>
          <a:xfrm>
            <a:off x="1562450" y="1478250"/>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a:spLocks noGrp="1"/>
          </p:cNvSpPr>
          <p:nvPr>
            <p:ph type="subTitle" idx="1"/>
          </p:nvPr>
        </p:nvSpPr>
        <p:spPr>
          <a:xfrm>
            <a:off x="715100" y="2189789"/>
            <a:ext cx="25092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3"/>
          <p:cNvSpPr txBox="1">
            <a:spLocks noGrp="1"/>
          </p:cNvSpPr>
          <p:nvPr>
            <p:ph type="title" idx="2" hasCustomPrompt="1"/>
          </p:nvPr>
        </p:nvSpPr>
        <p:spPr>
          <a:xfrm>
            <a:off x="4164750" y="1478250"/>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a:spLocks noGrp="1"/>
          </p:cNvSpPr>
          <p:nvPr>
            <p:ph type="subTitle" idx="3"/>
          </p:nvPr>
        </p:nvSpPr>
        <p:spPr>
          <a:xfrm>
            <a:off x="3314700" y="2189789"/>
            <a:ext cx="25146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3"/>
          <p:cNvSpPr txBox="1">
            <a:spLocks noGrp="1"/>
          </p:cNvSpPr>
          <p:nvPr>
            <p:ph type="title" idx="4" hasCustomPrompt="1"/>
          </p:nvPr>
        </p:nvSpPr>
        <p:spPr>
          <a:xfrm>
            <a:off x="6763026" y="1478250"/>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a:spLocks noGrp="1"/>
          </p:cNvSpPr>
          <p:nvPr>
            <p:ph type="subTitle" idx="5"/>
          </p:nvPr>
        </p:nvSpPr>
        <p:spPr>
          <a:xfrm>
            <a:off x="5912976" y="2189787"/>
            <a:ext cx="25146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3"/>
          <p:cNvSpPr txBox="1">
            <a:spLocks noGrp="1"/>
          </p:cNvSpPr>
          <p:nvPr>
            <p:ph type="title" idx="6" hasCustomPrompt="1"/>
          </p:nvPr>
        </p:nvSpPr>
        <p:spPr>
          <a:xfrm>
            <a:off x="1562450" y="3052775"/>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3"/>
          <p:cNvSpPr txBox="1">
            <a:spLocks noGrp="1"/>
          </p:cNvSpPr>
          <p:nvPr>
            <p:ph type="subTitle" idx="7"/>
          </p:nvPr>
        </p:nvSpPr>
        <p:spPr>
          <a:xfrm>
            <a:off x="717650" y="3771913"/>
            <a:ext cx="25041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13"/>
          <p:cNvSpPr txBox="1">
            <a:spLocks noGrp="1"/>
          </p:cNvSpPr>
          <p:nvPr>
            <p:ph type="title" idx="8" hasCustomPrompt="1"/>
          </p:nvPr>
        </p:nvSpPr>
        <p:spPr>
          <a:xfrm>
            <a:off x="4164750" y="3052775"/>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subTitle" idx="9"/>
          </p:nvPr>
        </p:nvSpPr>
        <p:spPr>
          <a:xfrm>
            <a:off x="3314700" y="3771915"/>
            <a:ext cx="25146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13"/>
          <p:cNvSpPr txBox="1">
            <a:spLocks noGrp="1"/>
          </p:cNvSpPr>
          <p:nvPr>
            <p:ph type="title" idx="13" hasCustomPrompt="1"/>
          </p:nvPr>
        </p:nvSpPr>
        <p:spPr>
          <a:xfrm>
            <a:off x="6763026" y="3052775"/>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subTitle" idx="14"/>
          </p:nvPr>
        </p:nvSpPr>
        <p:spPr>
          <a:xfrm>
            <a:off x="5912976" y="3771915"/>
            <a:ext cx="25146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13"/>
          <p:cNvSpPr txBox="1">
            <a:spLocks noGrp="1"/>
          </p:cNvSpPr>
          <p:nvPr>
            <p:ph type="subTitle" idx="15"/>
          </p:nvPr>
        </p:nvSpPr>
        <p:spPr>
          <a:xfrm>
            <a:off x="715100" y="1823750"/>
            <a:ext cx="25092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1" name="Google Shape;201;p13"/>
          <p:cNvSpPr txBox="1">
            <a:spLocks noGrp="1"/>
          </p:cNvSpPr>
          <p:nvPr>
            <p:ph type="subTitle" idx="16"/>
          </p:nvPr>
        </p:nvSpPr>
        <p:spPr>
          <a:xfrm>
            <a:off x="3314700" y="1823750"/>
            <a:ext cx="25146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2" name="Google Shape;202;p13"/>
          <p:cNvSpPr txBox="1">
            <a:spLocks noGrp="1"/>
          </p:cNvSpPr>
          <p:nvPr>
            <p:ph type="subTitle" idx="17"/>
          </p:nvPr>
        </p:nvSpPr>
        <p:spPr>
          <a:xfrm>
            <a:off x="5912976" y="1830608"/>
            <a:ext cx="25146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3" name="Google Shape;203;p13"/>
          <p:cNvSpPr txBox="1">
            <a:spLocks noGrp="1"/>
          </p:cNvSpPr>
          <p:nvPr>
            <p:ph type="subTitle" idx="18"/>
          </p:nvPr>
        </p:nvSpPr>
        <p:spPr>
          <a:xfrm>
            <a:off x="717650" y="3401325"/>
            <a:ext cx="25041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4" name="Google Shape;204;p13"/>
          <p:cNvSpPr txBox="1">
            <a:spLocks noGrp="1"/>
          </p:cNvSpPr>
          <p:nvPr>
            <p:ph type="subTitle" idx="19"/>
          </p:nvPr>
        </p:nvSpPr>
        <p:spPr>
          <a:xfrm>
            <a:off x="3314700" y="3401325"/>
            <a:ext cx="25146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5" name="Google Shape;205;p13"/>
          <p:cNvSpPr txBox="1">
            <a:spLocks noGrp="1"/>
          </p:cNvSpPr>
          <p:nvPr>
            <p:ph type="subTitle" idx="20"/>
          </p:nvPr>
        </p:nvSpPr>
        <p:spPr>
          <a:xfrm>
            <a:off x="5912976" y="3401325"/>
            <a:ext cx="25146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6" name="Google Shape;206;p13"/>
          <p:cNvSpPr txBox="1">
            <a:spLocks noGrp="1"/>
          </p:cNvSpPr>
          <p:nvPr>
            <p:ph type="title" idx="21"/>
          </p:nvPr>
        </p:nvSpPr>
        <p:spPr>
          <a:xfrm>
            <a:off x="8724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3"/>
          <p:cNvGrpSpPr/>
          <p:nvPr/>
        </p:nvGrpSpPr>
        <p:grpSpPr>
          <a:xfrm>
            <a:off x="382500" y="216275"/>
            <a:ext cx="8395534" cy="4544625"/>
            <a:chOff x="382500" y="216275"/>
            <a:chExt cx="8395534" cy="4544625"/>
          </a:xfrm>
        </p:grpSpPr>
        <p:cxnSp>
          <p:nvCxnSpPr>
            <p:cNvPr id="208" name="Google Shape;208;p13"/>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209" name="Google Shape;209;p13"/>
            <p:cNvGrpSpPr/>
            <p:nvPr/>
          </p:nvGrpSpPr>
          <p:grpSpPr>
            <a:xfrm>
              <a:off x="382500" y="216275"/>
              <a:ext cx="8395534" cy="332700"/>
              <a:chOff x="382500" y="216275"/>
              <a:chExt cx="8395534" cy="332700"/>
            </a:xfrm>
          </p:grpSpPr>
          <p:sp>
            <p:nvSpPr>
              <p:cNvPr id="210" name="Google Shape;210;p13"/>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13"/>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212" name="Google Shape;212;p13"/>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3"/>
              <p:cNvGrpSpPr/>
              <p:nvPr/>
            </p:nvGrpSpPr>
            <p:grpSpPr>
              <a:xfrm>
                <a:off x="782775" y="224725"/>
                <a:ext cx="402269" cy="304684"/>
                <a:chOff x="1478750" y="1831614"/>
                <a:chExt cx="4618473" cy="3498099"/>
              </a:xfrm>
            </p:grpSpPr>
            <p:sp>
              <p:nvSpPr>
                <p:cNvPr id="214" name="Google Shape;214;p13"/>
                <p:cNvSpPr/>
                <p:nvPr/>
              </p:nvSpPr>
              <p:spPr>
                <a:xfrm>
                  <a:off x="1478750" y="1831614"/>
                  <a:ext cx="4618473" cy="3498099"/>
                </a:xfrm>
                <a:custGeom>
                  <a:avLst/>
                  <a:gdLst/>
                  <a:ahLst/>
                  <a:cxnLst/>
                  <a:rect l="l" t="t" r="r" b="b"/>
                  <a:pathLst>
                    <a:path w="191479" h="145029" extrusionOk="0">
                      <a:moveTo>
                        <a:pt x="38818" y="8188"/>
                      </a:moveTo>
                      <a:cubicBezTo>
                        <a:pt x="45570" y="8188"/>
                        <a:pt x="49811" y="9525"/>
                        <a:pt x="50822" y="10341"/>
                      </a:cubicBezTo>
                      <a:lnTo>
                        <a:pt x="52583" y="15984"/>
                      </a:lnTo>
                      <a:cubicBezTo>
                        <a:pt x="48799" y="14744"/>
                        <a:pt x="44787" y="14092"/>
                        <a:pt x="40612" y="14092"/>
                      </a:cubicBezTo>
                      <a:cubicBezTo>
                        <a:pt x="34903" y="14092"/>
                        <a:pt x="29456" y="15332"/>
                        <a:pt x="24563" y="17582"/>
                      </a:cubicBezTo>
                      <a:lnTo>
                        <a:pt x="26781" y="10308"/>
                      </a:lnTo>
                      <a:cubicBezTo>
                        <a:pt x="27792" y="9493"/>
                        <a:pt x="32065" y="8188"/>
                        <a:pt x="38818" y="8188"/>
                      </a:cubicBezTo>
                      <a:close/>
                      <a:moveTo>
                        <a:pt x="152661" y="8188"/>
                      </a:moveTo>
                      <a:cubicBezTo>
                        <a:pt x="159413" y="8188"/>
                        <a:pt x="163654" y="9525"/>
                        <a:pt x="164665" y="10341"/>
                      </a:cubicBezTo>
                      <a:lnTo>
                        <a:pt x="166916" y="17582"/>
                      </a:lnTo>
                      <a:cubicBezTo>
                        <a:pt x="162023" y="15332"/>
                        <a:pt x="156575" y="14059"/>
                        <a:pt x="150802" y="14059"/>
                      </a:cubicBezTo>
                      <a:cubicBezTo>
                        <a:pt x="146626" y="14059"/>
                        <a:pt x="142581" y="14712"/>
                        <a:pt x="138732" y="15984"/>
                      </a:cubicBezTo>
                      <a:lnTo>
                        <a:pt x="140526" y="10341"/>
                      </a:lnTo>
                      <a:cubicBezTo>
                        <a:pt x="141603" y="9525"/>
                        <a:pt x="145876" y="8188"/>
                        <a:pt x="152661" y="8188"/>
                      </a:cubicBezTo>
                      <a:close/>
                      <a:moveTo>
                        <a:pt x="102426" y="12428"/>
                      </a:moveTo>
                      <a:lnTo>
                        <a:pt x="102426" y="20355"/>
                      </a:lnTo>
                      <a:lnTo>
                        <a:pt x="86377" y="20355"/>
                      </a:lnTo>
                      <a:lnTo>
                        <a:pt x="86377" y="12428"/>
                      </a:lnTo>
                      <a:close/>
                      <a:moveTo>
                        <a:pt x="150802" y="22182"/>
                      </a:moveTo>
                      <a:cubicBezTo>
                        <a:pt x="167764" y="22214"/>
                        <a:pt x="181530" y="35947"/>
                        <a:pt x="181530" y="52877"/>
                      </a:cubicBezTo>
                      <a:cubicBezTo>
                        <a:pt x="181530" y="69807"/>
                        <a:pt x="167731" y="83572"/>
                        <a:pt x="150802" y="83572"/>
                      </a:cubicBezTo>
                      <a:cubicBezTo>
                        <a:pt x="133905" y="83572"/>
                        <a:pt x="120106" y="69807"/>
                        <a:pt x="120106" y="52877"/>
                      </a:cubicBezTo>
                      <a:cubicBezTo>
                        <a:pt x="120106" y="35947"/>
                        <a:pt x="133905" y="22182"/>
                        <a:pt x="150802" y="22182"/>
                      </a:cubicBezTo>
                      <a:close/>
                      <a:moveTo>
                        <a:pt x="40644" y="22214"/>
                      </a:moveTo>
                      <a:cubicBezTo>
                        <a:pt x="57541" y="22214"/>
                        <a:pt x="71340" y="36013"/>
                        <a:pt x="71340" y="52910"/>
                      </a:cubicBezTo>
                      <a:cubicBezTo>
                        <a:pt x="71340" y="69839"/>
                        <a:pt x="57541" y="83638"/>
                        <a:pt x="40644" y="83638"/>
                      </a:cubicBezTo>
                      <a:cubicBezTo>
                        <a:pt x="23715" y="83638"/>
                        <a:pt x="9949" y="69839"/>
                        <a:pt x="9949" y="52910"/>
                      </a:cubicBezTo>
                      <a:cubicBezTo>
                        <a:pt x="9949" y="35947"/>
                        <a:pt x="23715" y="22214"/>
                        <a:pt x="40644" y="22214"/>
                      </a:cubicBezTo>
                      <a:close/>
                      <a:moveTo>
                        <a:pt x="120596" y="28445"/>
                      </a:moveTo>
                      <a:cubicBezTo>
                        <a:pt x="115213" y="35132"/>
                        <a:pt x="111984" y="43580"/>
                        <a:pt x="111984" y="52844"/>
                      </a:cubicBezTo>
                      <a:cubicBezTo>
                        <a:pt x="111984" y="74243"/>
                        <a:pt x="129403" y="91695"/>
                        <a:pt x="150867" y="91695"/>
                      </a:cubicBezTo>
                      <a:cubicBezTo>
                        <a:pt x="163099" y="91695"/>
                        <a:pt x="174027" y="86019"/>
                        <a:pt x="181106" y="77179"/>
                      </a:cubicBezTo>
                      <a:lnTo>
                        <a:pt x="183324" y="121509"/>
                      </a:lnTo>
                      <a:cubicBezTo>
                        <a:pt x="183258" y="129990"/>
                        <a:pt x="176343" y="136873"/>
                        <a:pt x="167862" y="136873"/>
                      </a:cubicBezTo>
                      <a:cubicBezTo>
                        <a:pt x="162219" y="136873"/>
                        <a:pt x="157065" y="133611"/>
                        <a:pt x="153901" y="128164"/>
                      </a:cubicBezTo>
                      <a:cubicBezTo>
                        <a:pt x="148486" y="118606"/>
                        <a:pt x="131197" y="92608"/>
                        <a:pt x="129403" y="89901"/>
                      </a:cubicBezTo>
                      <a:cubicBezTo>
                        <a:pt x="127609" y="86508"/>
                        <a:pt x="124086" y="84388"/>
                        <a:pt x="120237" y="84388"/>
                      </a:cubicBezTo>
                      <a:lnTo>
                        <a:pt x="71177" y="84388"/>
                      </a:lnTo>
                      <a:cubicBezTo>
                        <a:pt x="67295" y="84388"/>
                        <a:pt x="63804" y="86475"/>
                        <a:pt x="62010" y="89901"/>
                      </a:cubicBezTo>
                      <a:cubicBezTo>
                        <a:pt x="60216" y="92608"/>
                        <a:pt x="42960" y="118573"/>
                        <a:pt x="37513" y="128164"/>
                      </a:cubicBezTo>
                      <a:cubicBezTo>
                        <a:pt x="34414" y="133611"/>
                        <a:pt x="29227" y="136873"/>
                        <a:pt x="23584" y="136873"/>
                      </a:cubicBezTo>
                      <a:cubicBezTo>
                        <a:pt x="15103" y="136873"/>
                        <a:pt x="8188" y="129990"/>
                        <a:pt x="8155" y="121509"/>
                      </a:cubicBezTo>
                      <a:lnTo>
                        <a:pt x="10341" y="77179"/>
                      </a:lnTo>
                      <a:cubicBezTo>
                        <a:pt x="17484" y="86019"/>
                        <a:pt x="28412" y="91695"/>
                        <a:pt x="40612" y="91695"/>
                      </a:cubicBezTo>
                      <a:cubicBezTo>
                        <a:pt x="62010" y="91695"/>
                        <a:pt x="79462" y="74276"/>
                        <a:pt x="79462" y="52844"/>
                      </a:cubicBezTo>
                      <a:cubicBezTo>
                        <a:pt x="79462" y="43613"/>
                        <a:pt x="76233" y="35132"/>
                        <a:pt x="70850" y="28445"/>
                      </a:cubicBezTo>
                      <a:close/>
                      <a:moveTo>
                        <a:pt x="38883" y="0"/>
                      </a:moveTo>
                      <a:cubicBezTo>
                        <a:pt x="33631" y="0"/>
                        <a:pt x="21203" y="718"/>
                        <a:pt x="19148" y="7633"/>
                      </a:cubicBezTo>
                      <a:lnTo>
                        <a:pt x="13929" y="24628"/>
                      </a:lnTo>
                      <a:cubicBezTo>
                        <a:pt x="13929" y="24661"/>
                        <a:pt x="13929" y="24693"/>
                        <a:pt x="13896" y="24693"/>
                      </a:cubicBezTo>
                      <a:cubicBezTo>
                        <a:pt x="6459" y="31805"/>
                        <a:pt x="1827" y="41786"/>
                        <a:pt x="1827" y="52844"/>
                      </a:cubicBezTo>
                      <a:cubicBezTo>
                        <a:pt x="1827" y="56106"/>
                        <a:pt x="2218" y="59238"/>
                        <a:pt x="2968" y="62272"/>
                      </a:cubicBezTo>
                      <a:lnTo>
                        <a:pt x="0" y="121216"/>
                      </a:lnTo>
                      <a:lnTo>
                        <a:pt x="0" y="121411"/>
                      </a:lnTo>
                      <a:cubicBezTo>
                        <a:pt x="0" y="134427"/>
                        <a:pt x="10601" y="145028"/>
                        <a:pt x="23584" y="145028"/>
                      </a:cubicBezTo>
                      <a:cubicBezTo>
                        <a:pt x="32196" y="145028"/>
                        <a:pt x="40025" y="140233"/>
                        <a:pt x="44591" y="132176"/>
                      </a:cubicBezTo>
                      <a:cubicBezTo>
                        <a:pt x="50072" y="122553"/>
                        <a:pt x="68730" y="94565"/>
                        <a:pt x="68893" y="94272"/>
                      </a:cubicBezTo>
                      <a:cubicBezTo>
                        <a:pt x="68991" y="94141"/>
                        <a:pt x="69056" y="93978"/>
                        <a:pt x="69154" y="93815"/>
                      </a:cubicBezTo>
                      <a:cubicBezTo>
                        <a:pt x="69513" y="93032"/>
                        <a:pt x="70296" y="92608"/>
                        <a:pt x="71144" y="92608"/>
                      </a:cubicBezTo>
                      <a:lnTo>
                        <a:pt x="120269" y="92608"/>
                      </a:lnTo>
                      <a:cubicBezTo>
                        <a:pt x="121118" y="92608"/>
                        <a:pt x="121900" y="93097"/>
                        <a:pt x="122259" y="93815"/>
                      </a:cubicBezTo>
                      <a:cubicBezTo>
                        <a:pt x="122357" y="93978"/>
                        <a:pt x="122422" y="94109"/>
                        <a:pt x="122520" y="94272"/>
                      </a:cubicBezTo>
                      <a:cubicBezTo>
                        <a:pt x="122716" y="94565"/>
                        <a:pt x="141342" y="122553"/>
                        <a:pt x="146822" y="132176"/>
                      </a:cubicBezTo>
                      <a:cubicBezTo>
                        <a:pt x="151389" y="140266"/>
                        <a:pt x="159250" y="145028"/>
                        <a:pt x="167862" y="145028"/>
                      </a:cubicBezTo>
                      <a:cubicBezTo>
                        <a:pt x="180877" y="145028"/>
                        <a:pt x="191479" y="134427"/>
                        <a:pt x="191479" y="121411"/>
                      </a:cubicBezTo>
                      <a:lnTo>
                        <a:pt x="191479" y="121216"/>
                      </a:lnTo>
                      <a:lnTo>
                        <a:pt x="188543" y="62304"/>
                      </a:lnTo>
                      <a:cubicBezTo>
                        <a:pt x="189293" y="59271"/>
                        <a:pt x="189685" y="56106"/>
                        <a:pt x="189685" y="52877"/>
                      </a:cubicBezTo>
                      <a:cubicBezTo>
                        <a:pt x="189685" y="41884"/>
                        <a:pt x="185053" y="31935"/>
                        <a:pt x="177713" y="24857"/>
                      </a:cubicBezTo>
                      <a:cubicBezTo>
                        <a:pt x="177680" y="24661"/>
                        <a:pt x="177648" y="24465"/>
                        <a:pt x="177550" y="24204"/>
                      </a:cubicBezTo>
                      <a:lnTo>
                        <a:pt x="172396" y="7633"/>
                      </a:lnTo>
                      <a:cubicBezTo>
                        <a:pt x="170308" y="750"/>
                        <a:pt x="157913" y="0"/>
                        <a:pt x="152661" y="0"/>
                      </a:cubicBezTo>
                      <a:cubicBezTo>
                        <a:pt x="147377" y="0"/>
                        <a:pt x="134948" y="718"/>
                        <a:pt x="132926" y="7568"/>
                      </a:cubicBezTo>
                      <a:lnTo>
                        <a:pt x="128848" y="20290"/>
                      </a:lnTo>
                      <a:lnTo>
                        <a:pt x="110581" y="20290"/>
                      </a:lnTo>
                      <a:lnTo>
                        <a:pt x="110581" y="8318"/>
                      </a:lnTo>
                      <a:cubicBezTo>
                        <a:pt x="110581" y="6068"/>
                        <a:pt x="108722" y="4241"/>
                        <a:pt x="106504" y="4241"/>
                      </a:cubicBezTo>
                      <a:lnTo>
                        <a:pt x="100306" y="4241"/>
                      </a:lnTo>
                      <a:lnTo>
                        <a:pt x="91858" y="4273"/>
                      </a:lnTo>
                      <a:lnTo>
                        <a:pt x="82300" y="4273"/>
                      </a:lnTo>
                      <a:cubicBezTo>
                        <a:pt x="80082" y="4273"/>
                        <a:pt x="78222" y="6100"/>
                        <a:pt x="78222" y="8351"/>
                      </a:cubicBezTo>
                      <a:lnTo>
                        <a:pt x="78222" y="20355"/>
                      </a:lnTo>
                      <a:lnTo>
                        <a:pt x="62532" y="20355"/>
                      </a:lnTo>
                      <a:lnTo>
                        <a:pt x="58618" y="7633"/>
                      </a:lnTo>
                      <a:cubicBezTo>
                        <a:pt x="56595" y="718"/>
                        <a:pt x="44135" y="0"/>
                        <a:pt x="38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949025" y="2680525"/>
                  <a:ext cx="944375" cy="945175"/>
                </a:xfrm>
                <a:custGeom>
                  <a:avLst/>
                  <a:gdLst/>
                  <a:ahLst/>
                  <a:cxnLst/>
                  <a:rect l="l" t="t" r="r" b="b"/>
                  <a:pathLst>
                    <a:path w="37775" h="37807" extrusionOk="0">
                      <a:moveTo>
                        <a:pt x="20845" y="8155"/>
                      </a:moveTo>
                      <a:lnTo>
                        <a:pt x="20845" y="12853"/>
                      </a:lnTo>
                      <a:cubicBezTo>
                        <a:pt x="20845" y="15103"/>
                        <a:pt x="22671" y="16930"/>
                        <a:pt x="24922" y="16930"/>
                      </a:cubicBezTo>
                      <a:lnTo>
                        <a:pt x="29619" y="16930"/>
                      </a:lnTo>
                      <a:lnTo>
                        <a:pt x="29619" y="20877"/>
                      </a:lnTo>
                      <a:lnTo>
                        <a:pt x="24922" y="20877"/>
                      </a:lnTo>
                      <a:cubicBezTo>
                        <a:pt x="22671" y="20877"/>
                        <a:pt x="20845" y="22704"/>
                        <a:pt x="20845" y="24955"/>
                      </a:cubicBezTo>
                      <a:lnTo>
                        <a:pt x="20845" y="29652"/>
                      </a:lnTo>
                      <a:lnTo>
                        <a:pt x="16930" y="29652"/>
                      </a:lnTo>
                      <a:lnTo>
                        <a:pt x="16930" y="24955"/>
                      </a:lnTo>
                      <a:cubicBezTo>
                        <a:pt x="16930" y="22704"/>
                        <a:pt x="15103" y="20877"/>
                        <a:pt x="12853" y="20877"/>
                      </a:cubicBezTo>
                      <a:lnTo>
                        <a:pt x="8155" y="20877"/>
                      </a:lnTo>
                      <a:lnTo>
                        <a:pt x="8155" y="16930"/>
                      </a:lnTo>
                      <a:lnTo>
                        <a:pt x="12820" y="16930"/>
                      </a:lnTo>
                      <a:cubicBezTo>
                        <a:pt x="15038" y="16930"/>
                        <a:pt x="16898" y="15103"/>
                        <a:pt x="16898" y="12853"/>
                      </a:cubicBezTo>
                      <a:lnTo>
                        <a:pt x="16898" y="8155"/>
                      </a:lnTo>
                      <a:close/>
                      <a:moveTo>
                        <a:pt x="12853" y="0"/>
                      </a:moveTo>
                      <a:cubicBezTo>
                        <a:pt x="10602" y="0"/>
                        <a:pt x="8775" y="1827"/>
                        <a:pt x="8775" y="4078"/>
                      </a:cubicBezTo>
                      <a:lnTo>
                        <a:pt x="8775" y="8775"/>
                      </a:lnTo>
                      <a:lnTo>
                        <a:pt x="4078" y="8775"/>
                      </a:lnTo>
                      <a:cubicBezTo>
                        <a:pt x="1827" y="8775"/>
                        <a:pt x="0" y="10602"/>
                        <a:pt x="0" y="12853"/>
                      </a:cubicBezTo>
                      <a:lnTo>
                        <a:pt x="0" y="24955"/>
                      </a:lnTo>
                      <a:cubicBezTo>
                        <a:pt x="0" y="27205"/>
                        <a:pt x="1827" y="29032"/>
                        <a:pt x="4078" y="29032"/>
                      </a:cubicBezTo>
                      <a:lnTo>
                        <a:pt x="8743" y="29032"/>
                      </a:lnTo>
                      <a:lnTo>
                        <a:pt x="8743" y="33729"/>
                      </a:lnTo>
                      <a:cubicBezTo>
                        <a:pt x="8743" y="35980"/>
                        <a:pt x="10569" y="37807"/>
                        <a:pt x="12820" y="37807"/>
                      </a:cubicBezTo>
                      <a:lnTo>
                        <a:pt x="24922" y="37807"/>
                      </a:lnTo>
                      <a:cubicBezTo>
                        <a:pt x="27173" y="37807"/>
                        <a:pt x="29000" y="35980"/>
                        <a:pt x="29000" y="33729"/>
                      </a:cubicBezTo>
                      <a:lnTo>
                        <a:pt x="29000" y="29032"/>
                      </a:lnTo>
                      <a:lnTo>
                        <a:pt x="33697" y="29032"/>
                      </a:lnTo>
                      <a:cubicBezTo>
                        <a:pt x="35915" y="29032"/>
                        <a:pt x="37774" y="27205"/>
                        <a:pt x="37774" y="24955"/>
                      </a:cubicBezTo>
                      <a:lnTo>
                        <a:pt x="37774" y="12853"/>
                      </a:lnTo>
                      <a:cubicBezTo>
                        <a:pt x="37774" y="10602"/>
                        <a:pt x="35915" y="8775"/>
                        <a:pt x="33697" y="8775"/>
                      </a:cubicBezTo>
                      <a:lnTo>
                        <a:pt x="29032" y="8775"/>
                      </a:lnTo>
                      <a:lnTo>
                        <a:pt x="29032" y="4078"/>
                      </a:lnTo>
                      <a:cubicBezTo>
                        <a:pt x="29032" y="1827"/>
                        <a:pt x="27205" y="0"/>
                        <a:pt x="2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5282138" y="2951188"/>
                  <a:ext cx="316450" cy="408375"/>
                </a:xfrm>
                <a:custGeom>
                  <a:avLst/>
                  <a:gdLst/>
                  <a:ahLst/>
                  <a:cxnLst/>
                  <a:rect l="l" t="t" r="r" b="b"/>
                  <a:pathLst>
                    <a:path w="12658" h="16335" extrusionOk="0">
                      <a:moveTo>
                        <a:pt x="4482" y="0"/>
                      </a:moveTo>
                      <a:cubicBezTo>
                        <a:pt x="3442" y="0"/>
                        <a:pt x="2398" y="400"/>
                        <a:pt x="1599" y="1199"/>
                      </a:cubicBezTo>
                      <a:cubicBezTo>
                        <a:pt x="1" y="2798"/>
                        <a:pt x="1" y="5342"/>
                        <a:pt x="1599" y="6940"/>
                      </a:cubicBezTo>
                      <a:lnTo>
                        <a:pt x="2839" y="8180"/>
                      </a:lnTo>
                      <a:lnTo>
                        <a:pt x="1599" y="9387"/>
                      </a:lnTo>
                      <a:cubicBezTo>
                        <a:pt x="1" y="10985"/>
                        <a:pt x="1" y="13562"/>
                        <a:pt x="1599" y="15128"/>
                      </a:cubicBezTo>
                      <a:cubicBezTo>
                        <a:pt x="2415" y="15911"/>
                        <a:pt x="3426" y="16335"/>
                        <a:pt x="4502" y="16335"/>
                      </a:cubicBezTo>
                      <a:cubicBezTo>
                        <a:pt x="5546" y="16335"/>
                        <a:pt x="6590" y="15911"/>
                        <a:pt x="7340" y="15226"/>
                      </a:cubicBezTo>
                      <a:lnTo>
                        <a:pt x="11483" y="11116"/>
                      </a:lnTo>
                      <a:cubicBezTo>
                        <a:pt x="12201" y="10333"/>
                        <a:pt x="12657" y="9322"/>
                        <a:pt x="12657" y="8212"/>
                      </a:cubicBezTo>
                      <a:cubicBezTo>
                        <a:pt x="12657" y="7103"/>
                        <a:pt x="12233" y="6092"/>
                        <a:pt x="11483" y="5309"/>
                      </a:cubicBezTo>
                      <a:lnTo>
                        <a:pt x="7340" y="1199"/>
                      </a:lnTo>
                      <a:cubicBezTo>
                        <a:pt x="6558" y="400"/>
                        <a:pt x="552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4616713" y="2947113"/>
                  <a:ext cx="316425" cy="410000"/>
                </a:xfrm>
                <a:custGeom>
                  <a:avLst/>
                  <a:gdLst/>
                  <a:ahLst/>
                  <a:cxnLst/>
                  <a:rect l="l" t="t" r="r" b="b"/>
                  <a:pathLst>
                    <a:path w="12657" h="16400" extrusionOk="0">
                      <a:moveTo>
                        <a:pt x="8175" y="0"/>
                      </a:moveTo>
                      <a:cubicBezTo>
                        <a:pt x="7136" y="0"/>
                        <a:pt x="6100" y="400"/>
                        <a:pt x="5317" y="1199"/>
                      </a:cubicBezTo>
                      <a:lnTo>
                        <a:pt x="1174" y="5309"/>
                      </a:lnTo>
                      <a:cubicBezTo>
                        <a:pt x="457" y="6092"/>
                        <a:pt x="0" y="7103"/>
                        <a:pt x="0" y="8212"/>
                      </a:cubicBezTo>
                      <a:cubicBezTo>
                        <a:pt x="0" y="9321"/>
                        <a:pt x="424" y="10333"/>
                        <a:pt x="1174" y="11116"/>
                      </a:cubicBezTo>
                      <a:lnTo>
                        <a:pt x="5252" y="15226"/>
                      </a:lnTo>
                      <a:cubicBezTo>
                        <a:pt x="6067" y="16009"/>
                        <a:pt x="7111" y="16400"/>
                        <a:pt x="8155" y="16400"/>
                      </a:cubicBezTo>
                      <a:cubicBezTo>
                        <a:pt x="9232" y="16400"/>
                        <a:pt x="10243" y="16009"/>
                        <a:pt x="11058" y="15128"/>
                      </a:cubicBezTo>
                      <a:cubicBezTo>
                        <a:pt x="12657" y="13529"/>
                        <a:pt x="12657" y="10985"/>
                        <a:pt x="11058" y="9387"/>
                      </a:cubicBezTo>
                      <a:lnTo>
                        <a:pt x="9819" y="8147"/>
                      </a:lnTo>
                      <a:lnTo>
                        <a:pt x="11058" y="6940"/>
                      </a:lnTo>
                      <a:cubicBezTo>
                        <a:pt x="12657" y="5342"/>
                        <a:pt x="12657" y="2765"/>
                        <a:pt x="11058" y="1199"/>
                      </a:cubicBezTo>
                      <a:cubicBezTo>
                        <a:pt x="10259" y="400"/>
                        <a:pt x="9215" y="0"/>
                        <a:pt x="8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4891538" y="3338538"/>
                  <a:ext cx="428150" cy="306450"/>
                </a:xfrm>
                <a:custGeom>
                  <a:avLst/>
                  <a:gdLst/>
                  <a:ahLst/>
                  <a:cxnLst/>
                  <a:rect l="l" t="t" r="r" b="b"/>
                  <a:pathLst>
                    <a:path w="17126" h="12258" extrusionOk="0">
                      <a:moveTo>
                        <a:pt x="4481" y="1"/>
                      </a:moveTo>
                      <a:cubicBezTo>
                        <a:pt x="3441" y="1"/>
                        <a:pt x="2398" y="400"/>
                        <a:pt x="1598" y="1200"/>
                      </a:cubicBezTo>
                      <a:cubicBezTo>
                        <a:pt x="0" y="2798"/>
                        <a:pt x="0" y="5342"/>
                        <a:pt x="1598" y="6941"/>
                      </a:cubicBezTo>
                      <a:lnTo>
                        <a:pt x="5708" y="11051"/>
                      </a:lnTo>
                      <a:cubicBezTo>
                        <a:pt x="6524" y="11834"/>
                        <a:pt x="7568" y="12258"/>
                        <a:pt x="8612" y="12258"/>
                      </a:cubicBezTo>
                      <a:cubicBezTo>
                        <a:pt x="9655" y="12258"/>
                        <a:pt x="10699" y="11866"/>
                        <a:pt x="11417" y="11051"/>
                      </a:cubicBezTo>
                      <a:lnTo>
                        <a:pt x="15560" y="6941"/>
                      </a:lnTo>
                      <a:cubicBezTo>
                        <a:pt x="17125" y="5342"/>
                        <a:pt x="17125" y="2765"/>
                        <a:pt x="15560" y="1200"/>
                      </a:cubicBezTo>
                      <a:cubicBezTo>
                        <a:pt x="14761" y="400"/>
                        <a:pt x="13717" y="1"/>
                        <a:pt x="12673" y="1"/>
                      </a:cubicBezTo>
                      <a:cubicBezTo>
                        <a:pt x="11629" y="1"/>
                        <a:pt x="10585" y="400"/>
                        <a:pt x="9786" y="1200"/>
                      </a:cubicBezTo>
                      <a:lnTo>
                        <a:pt x="8579" y="2407"/>
                      </a:lnTo>
                      <a:lnTo>
                        <a:pt x="7339" y="1200"/>
                      </a:lnTo>
                      <a:cubicBezTo>
                        <a:pt x="6557" y="400"/>
                        <a:pt x="5521" y="1"/>
                        <a:pt x="4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4893963" y="2661688"/>
                  <a:ext cx="428975" cy="306450"/>
                </a:xfrm>
                <a:custGeom>
                  <a:avLst/>
                  <a:gdLst/>
                  <a:ahLst/>
                  <a:cxnLst/>
                  <a:rect l="l" t="t" r="r" b="b"/>
                  <a:pathLst>
                    <a:path w="17159" h="12258" extrusionOk="0">
                      <a:moveTo>
                        <a:pt x="8592" y="0"/>
                      </a:moveTo>
                      <a:cubicBezTo>
                        <a:pt x="7552" y="0"/>
                        <a:pt x="6509" y="400"/>
                        <a:pt x="5709" y="1199"/>
                      </a:cubicBezTo>
                      <a:lnTo>
                        <a:pt x="1599" y="5309"/>
                      </a:lnTo>
                      <a:cubicBezTo>
                        <a:pt x="1" y="6908"/>
                        <a:pt x="1" y="9485"/>
                        <a:pt x="1599" y="11050"/>
                      </a:cubicBezTo>
                      <a:cubicBezTo>
                        <a:pt x="2398" y="11850"/>
                        <a:pt x="3434" y="12249"/>
                        <a:pt x="4470" y="12249"/>
                      </a:cubicBezTo>
                      <a:cubicBezTo>
                        <a:pt x="5505" y="12249"/>
                        <a:pt x="6541" y="11850"/>
                        <a:pt x="7340" y="11050"/>
                      </a:cubicBezTo>
                      <a:lnTo>
                        <a:pt x="8580" y="9843"/>
                      </a:lnTo>
                      <a:lnTo>
                        <a:pt x="9787" y="11050"/>
                      </a:lnTo>
                      <a:cubicBezTo>
                        <a:pt x="10602" y="11833"/>
                        <a:pt x="11614" y="12257"/>
                        <a:pt x="12690" y="12257"/>
                      </a:cubicBezTo>
                      <a:cubicBezTo>
                        <a:pt x="13734" y="12257"/>
                        <a:pt x="14778" y="11866"/>
                        <a:pt x="15593" y="11050"/>
                      </a:cubicBezTo>
                      <a:cubicBezTo>
                        <a:pt x="17159" y="9485"/>
                        <a:pt x="17159" y="6908"/>
                        <a:pt x="15593" y="5309"/>
                      </a:cubicBezTo>
                      <a:lnTo>
                        <a:pt x="11450" y="1199"/>
                      </a:lnTo>
                      <a:cubicBezTo>
                        <a:pt x="10668" y="400"/>
                        <a:pt x="9632" y="0"/>
                        <a:pt x="8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3549025" y="2876250"/>
                  <a:ext cx="477900" cy="203900"/>
                </a:xfrm>
                <a:custGeom>
                  <a:avLst/>
                  <a:gdLst/>
                  <a:ahLst/>
                  <a:cxnLst/>
                  <a:rect l="l" t="t" r="r" b="b"/>
                  <a:pathLst>
                    <a:path w="19116" h="8156" extrusionOk="0">
                      <a:moveTo>
                        <a:pt x="4078" y="0"/>
                      </a:moveTo>
                      <a:cubicBezTo>
                        <a:pt x="1860" y="0"/>
                        <a:pt x="1" y="1827"/>
                        <a:pt x="1" y="4078"/>
                      </a:cubicBezTo>
                      <a:cubicBezTo>
                        <a:pt x="1" y="6329"/>
                        <a:pt x="1860" y="8155"/>
                        <a:pt x="4078" y="8155"/>
                      </a:cubicBezTo>
                      <a:lnTo>
                        <a:pt x="15038" y="8155"/>
                      </a:lnTo>
                      <a:cubicBezTo>
                        <a:pt x="17322" y="8155"/>
                        <a:pt x="19116" y="6329"/>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3549025" y="3324775"/>
                  <a:ext cx="477900" cy="203900"/>
                </a:xfrm>
                <a:custGeom>
                  <a:avLst/>
                  <a:gdLst/>
                  <a:ahLst/>
                  <a:cxnLst/>
                  <a:rect l="l" t="t" r="r" b="b"/>
                  <a:pathLst>
                    <a:path w="19116" h="8156" extrusionOk="0">
                      <a:moveTo>
                        <a:pt x="4078" y="0"/>
                      </a:moveTo>
                      <a:cubicBezTo>
                        <a:pt x="1860" y="0"/>
                        <a:pt x="1" y="1827"/>
                        <a:pt x="1" y="4078"/>
                      </a:cubicBezTo>
                      <a:cubicBezTo>
                        <a:pt x="1" y="6328"/>
                        <a:pt x="1860" y="8155"/>
                        <a:pt x="4078" y="8155"/>
                      </a:cubicBezTo>
                      <a:lnTo>
                        <a:pt x="15038" y="8155"/>
                      </a:lnTo>
                      <a:cubicBezTo>
                        <a:pt x="17322" y="8155"/>
                        <a:pt x="19116" y="6328"/>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2" name="Google Shape;222;p13"/>
          <p:cNvSpPr txBox="1">
            <a:spLocks noGrp="1"/>
          </p:cNvSpPr>
          <p:nvPr>
            <p:ph type="subTitle" idx="22"/>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3"/>
        <p:cNvGrpSpPr/>
        <p:nvPr/>
      </p:nvGrpSpPr>
      <p:grpSpPr>
        <a:xfrm>
          <a:off x="0" y="0"/>
          <a:ext cx="0" cy="0"/>
          <a:chOff x="0" y="0"/>
          <a:chExt cx="0" cy="0"/>
        </a:xfrm>
      </p:grpSpPr>
      <p:sp>
        <p:nvSpPr>
          <p:cNvPr id="224" name="Google Shape;224;p14"/>
          <p:cNvSpPr txBox="1">
            <a:spLocks noGrp="1"/>
          </p:cNvSpPr>
          <p:nvPr>
            <p:ph type="title"/>
          </p:nvPr>
        </p:nvSpPr>
        <p:spPr>
          <a:xfrm>
            <a:off x="4210425" y="2517125"/>
            <a:ext cx="4076700" cy="1329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5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5" name="Google Shape;225;p14"/>
          <p:cNvSpPr txBox="1">
            <a:spLocks noGrp="1"/>
          </p:cNvSpPr>
          <p:nvPr>
            <p:ph type="title" idx="2" hasCustomPrompt="1"/>
          </p:nvPr>
        </p:nvSpPr>
        <p:spPr>
          <a:xfrm>
            <a:off x="4742950" y="699613"/>
            <a:ext cx="3011700" cy="14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6" name="Google Shape;226;p14"/>
          <p:cNvSpPr txBox="1">
            <a:spLocks noGrp="1"/>
          </p:cNvSpPr>
          <p:nvPr>
            <p:ph type="subTitle" idx="1"/>
          </p:nvPr>
        </p:nvSpPr>
        <p:spPr>
          <a:xfrm>
            <a:off x="4068700" y="3994337"/>
            <a:ext cx="4360200" cy="3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7" name="Google Shape;227;p14"/>
          <p:cNvGrpSpPr/>
          <p:nvPr/>
        </p:nvGrpSpPr>
        <p:grpSpPr>
          <a:xfrm flipH="1">
            <a:off x="382500" y="216275"/>
            <a:ext cx="8395534" cy="4544625"/>
            <a:chOff x="382500" y="216275"/>
            <a:chExt cx="8395534" cy="4544625"/>
          </a:xfrm>
        </p:grpSpPr>
        <p:cxnSp>
          <p:nvCxnSpPr>
            <p:cNvPr id="228" name="Google Shape;228;p14"/>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229" name="Google Shape;229;p14"/>
            <p:cNvGrpSpPr/>
            <p:nvPr/>
          </p:nvGrpSpPr>
          <p:grpSpPr>
            <a:xfrm>
              <a:off x="382500" y="216275"/>
              <a:ext cx="8395534" cy="332700"/>
              <a:chOff x="382500" y="216275"/>
              <a:chExt cx="8395534" cy="332700"/>
            </a:xfrm>
          </p:grpSpPr>
          <p:cxnSp>
            <p:nvCxnSpPr>
              <p:cNvPr id="230" name="Google Shape;230;p14"/>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grpSp>
            <p:nvGrpSpPr>
              <p:cNvPr id="231" name="Google Shape;231;p14"/>
              <p:cNvGrpSpPr/>
              <p:nvPr/>
            </p:nvGrpSpPr>
            <p:grpSpPr>
              <a:xfrm>
                <a:off x="779964" y="251852"/>
                <a:ext cx="420359" cy="253608"/>
                <a:chOff x="1190625" y="1279725"/>
                <a:chExt cx="5228350" cy="3154325"/>
              </a:xfrm>
            </p:grpSpPr>
            <p:sp>
              <p:nvSpPr>
                <p:cNvPr id="232" name="Google Shape;232;p14"/>
                <p:cNvSpPr/>
                <p:nvPr/>
              </p:nvSpPr>
              <p:spPr>
                <a:xfrm>
                  <a:off x="2890900" y="3719400"/>
                  <a:ext cx="204075" cy="204250"/>
                </a:xfrm>
                <a:custGeom>
                  <a:avLst/>
                  <a:gdLst/>
                  <a:ahLst/>
                  <a:cxnLst/>
                  <a:rect l="l" t="t" r="r" b="b"/>
                  <a:pathLst>
                    <a:path w="8163" h="8170" extrusionOk="0">
                      <a:moveTo>
                        <a:pt x="4089" y="1"/>
                      </a:moveTo>
                      <a:cubicBezTo>
                        <a:pt x="3820" y="1"/>
                        <a:pt x="3551" y="27"/>
                        <a:pt x="3285" y="81"/>
                      </a:cubicBezTo>
                      <a:cubicBezTo>
                        <a:pt x="3040" y="130"/>
                        <a:pt x="2770" y="204"/>
                        <a:pt x="2525" y="302"/>
                      </a:cubicBezTo>
                      <a:cubicBezTo>
                        <a:pt x="2280" y="400"/>
                        <a:pt x="2035" y="523"/>
                        <a:pt x="1814" y="670"/>
                      </a:cubicBezTo>
                      <a:cubicBezTo>
                        <a:pt x="1594" y="817"/>
                        <a:pt x="1398" y="988"/>
                        <a:pt x="1202" y="1184"/>
                      </a:cubicBezTo>
                      <a:cubicBezTo>
                        <a:pt x="1006" y="1380"/>
                        <a:pt x="834" y="1576"/>
                        <a:pt x="687" y="1797"/>
                      </a:cubicBezTo>
                      <a:cubicBezTo>
                        <a:pt x="540" y="2018"/>
                        <a:pt x="417" y="2263"/>
                        <a:pt x="319" y="2508"/>
                      </a:cubicBezTo>
                      <a:cubicBezTo>
                        <a:pt x="221" y="2753"/>
                        <a:pt x="123" y="3022"/>
                        <a:pt x="74" y="3268"/>
                      </a:cubicBezTo>
                      <a:cubicBezTo>
                        <a:pt x="25" y="3537"/>
                        <a:pt x="1" y="3807"/>
                        <a:pt x="1" y="4076"/>
                      </a:cubicBezTo>
                      <a:cubicBezTo>
                        <a:pt x="1" y="4346"/>
                        <a:pt x="25" y="4615"/>
                        <a:pt x="74" y="4861"/>
                      </a:cubicBezTo>
                      <a:cubicBezTo>
                        <a:pt x="123" y="5130"/>
                        <a:pt x="221" y="5400"/>
                        <a:pt x="319" y="5645"/>
                      </a:cubicBezTo>
                      <a:cubicBezTo>
                        <a:pt x="417" y="5890"/>
                        <a:pt x="540" y="6111"/>
                        <a:pt x="687" y="6331"/>
                      </a:cubicBezTo>
                      <a:cubicBezTo>
                        <a:pt x="834" y="6552"/>
                        <a:pt x="1006" y="6772"/>
                        <a:pt x="1202" y="6968"/>
                      </a:cubicBezTo>
                      <a:cubicBezTo>
                        <a:pt x="1398" y="7140"/>
                        <a:pt x="1594" y="7311"/>
                        <a:pt x="1814" y="7459"/>
                      </a:cubicBezTo>
                      <a:cubicBezTo>
                        <a:pt x="2035" y="7606"/>
                        <a:pt x="2280" y="7753"/>
                        <a:pt x="2525" y="7851"/>
                      </a:cubicBezTo>
                      <a:cubicBezTo>
                        <a:pt x="2770" y="7949"/>
                        <a:pt x="3040" y="8022"/>
                        <a:pt x="3285" y="8071"/>
                      </a:cubicBezTo>
                      <a:cubicBezTo>
                        <a:pt x="3555" y="8120"/>
                        <a:pt x="3824" y="8169"/>
                        <a:pt x="4094" y="8169"/>
                      </a:cubicBezTo>
                      <a:cubicBezTo>
                        <a:pt x="5148" y="8169"/>
                        <a:pt x="6226" y="7728"/>
                        <a:pt x="6986" y="6968"/>
                      </a:cubicBezTo>
                      <a:cubicBezTo>
                        <a:pt x="7157" y="6772"/>
                        <a:pt x="7329" y="6552"/>
                        <a:pt x="7476" y="6331"/>
                      </a:cubicBezTo>
                      <a:cubicBezTo>
                        <a:pt x="7623" y="6111"/>
                        <a:pt x="7746" y="5890"/>
                        <a:pt x="7868" y="5645"/>
                      </a:cubicBezTo>
                      <a:cubicBezTo>
                        <a:pt x="7966" y="5400"/>
                        <a:pt x="8040" y="5130"/>
                        <a:pt x="8089" y="4861"/>
                      </a:cubicBezTo>
                      <a:cubicBezTo>
                        <a:pt x="8138" y="4615"/>
                        <a:pt x="8162" y="4346"/>
                        <a:pt x="8162" y="4076"/>
                      </a:cubicBezTo>
                      <a:cubicBezTo>
                        <a:pt x="8162" y="3807"/>
                        <a:pt x="8138" y="3537"/>
                        <a:pt x="8089" y="3268"/>
                      </a:cubicBezTo>
                      <a:cubicBezTo>
                        <a:pt x="8040" y="3022"/>
                        <a:pt x="7966" y="2753"/>
                        <a:pt x="7868" y="2508"/>
                      </a:cubicBezTo>
                      <a:cubicBezTo>
                        <a:pt x="7746" y="2263"/>
                        <a:pt x="7623" y="2018"/>
                        <a:pt x="7476" y="1797"/>
                      </a:cubicBezTo>
                      <a:cubicBezTo>
                        <a:pt x="7329" y="1576"/>
                        <a:pt x="7157" y="1380"/>
                        <a:pt x="6986" y="1184"/>
                      </a:cubicBezTo>
                      <a:cubicBezTo>
                        <a:pt x="6222" y="420"/>
                        <a:pt x="5160" y="1"/>
                        <a:pt x="4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1509850" y="1900425"/>
                  <a:ext cx="612725" cy="612750"/>
                </a:xfrm>
                <a:custGeom>
                  <a:avLst/>
                  <a:gdLst/>
                  <a:ahLst/>
                  <a:cxnLst/>
                  <a:rect l="l" t="t" r="r" b="b"/>
                  <a:pathLst>
                    <a:path w="24509" h="24510" extrusionOk="0">
                      <a:moveTo>
                        <a:pt x="12254" y="8162"/>
                      </a:moveTo>
                      <a:cubicBezTo>
                        <a:pt x="14509" y="8162"/>
                        <a:pt x="16347" y="10000"/>
                        <a:pt x="16347" y="12255"/>
                      </a:cubicBezTo>
                      <a:cubicBezTo>
                        <a:pt x="16347" y="14509"/>
                        <a:pt x="14509"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9019" y="24509"/>
                        <a:pt x="24509" y="19019"/>
                        <a:pt x="24509" y="12255"/>
                      </a:cubicBezTo>
                      <a:cubicBezTo>
                        <a:pt x="24509" y="5490"/>
                        <a:pt x="19019"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1190625" y="1279725"/>
                  <a:ext cx="5228350" cy="3154325"/>
                </a:xfrm>
                <a:custGeom>
                  <a:avLst/>
                  <a:gdLst/>
                  <a:ahLst/>
                  <a:cxnLst/>
                  <a:rect l="l" t="t" r="r" b="b"/>
                  <a:pathLst>
                    <a:path w="209134" h="126173" extrusionOk="0">
                      <a:moveTo>
                        <a:pt x="159503" y="8162"/>
                      </a:moveTo>
                      <a:lnTo>
                        <a:pt x="159503" y="20417"/>
                      </a:lnTo>
                      <a:lnTo>
                        <a:pt x="49630" y="20417"/>
                      </a:lnTo>
                      <a:lnTo>
                        <a:pt x="49630" y="8162"/>
                      </a:lnTo>
                      <a:close/>
                      <a:moveTo>
                        <a:pt x="41469" y="8162"/>
                      </a:moveTo>
                      <a:lnTo>
                        <a:pt x="41469" y="118011"/>
                      </a:lnTo>
                      <a:lnTo>
                        <a:pt x="17254" y="118011"/>
                      </a:lnTo>
                      <a:cubicBezTo>
                        <a:pt x="12230" y="118011"/>
                        <a:pt x="8161" y="113918"/>
                        <a:pt x="8161" y="108918"/>
                      </a:cubicBezTo>
                      <a:lnTo>
                        <a:pt x="8161" y="17255"/>
                      </a:lnTo>
                      <a:cubicBezTo>
                        <a:pt x="8161" y="12231"/>
                        <a:pt x="12230" y="8162"/>
                        <a:pt x="17254" y="8162"/>
                      </a:cubicBezTo>
                      <a:close/>
                      <a:moveTo>
                        <a:pt x="159503" y="28603"/>
                      </a:moveTo>
                      <a:lnTo>
                        <a:pt x="159503" y="97570"/>
                      </a:lnTo>
                      <a:lnTo>
                        <a:pt x="91295" y="97570"/>
                      </a:lnTo>
                      <a:cubicBezTo>
                        <a:pt x="89040" y="97570"/>
                        <a:pt x="87202" y="99408"/>
                        <a:pt x="87202" y="101663"/>
                      </a:cubicBezTo>
                      <a:cubicBezTo>
                        <a:pt x="87202" y="103918"/>
                        <a:pt x="89040" y="105756"/>
                        <a:pt x="91295" y="105756"/>
                      </a:cubicBezTo>
                      <a:lnTo>
                        <a:pt x="159503" y="105756"/>
                      </a:lnTo>
                      <a:lnTo>
                        <a:pt x="159503" y="118011"/>
                      </a:lnTo>
                      <a:lnTo>
                        <a:pt x="49630" y="118011"/>
                      </a:lnTo>
                      <a:lnTo>
                        <a:pt x="49630" y="28603"/>
                      </a:lnTo>
                      <a:close/>
                      <a:moveTo>
                        <a:pt x="191904" y="8162"/>
                      </a:moveTo>
                      <a:cubicBezTo>
                        <a:pt x="196903" y="8162"/>
                        <a:pt x="200972" y="12231"/>
                        <a:pt x="200972" y="17255"/>
                      </a:cubicBezTo>
                      <a:lnTo>
                        <a:pt x="200972" y="108918"/>
                      </a:lnTo>
                      <a:cubicBezTo>
                        <a:pt x="200972" y="113918"/>
                        <a:pt x="196903" y="118011"/>
                        <a:pt x="191904" y="118011"/>
                      </a:cubicBezTo>
                      <a:lnTo>
                        <a:pt x="167689" y="118011"/>
                      </a:lnTo>
                      <a:lnTo>
                        <a:pt x="167689" y="8162"/>
                      </a:lnTo>
                      <a:close/>
                      <a:moveTo>
                        <a:pt x="17254" y="1"/>
                      </a:moveTo>
                      <a:cubicBezTo>
                        <a:pt x="7745" y="1"/>
                        <a:pt x="0" y="7746"/>
                        <a:pt x="0" y="17255"/>
                      </a:cubicBezTo>
                      <a:lnTo>
                        <a:pt x="0" y="108918"/>
                      </a:lnTo>
                      <a:cubicBezTo>
                        <a:pt x="0" y="118427"/>
                        <a:pt x="7745" y="126172"/>
                        <a:pt x="17254" y="126172"/>
                      </a:cubicBezTo>
                      <a:lnTo>
                        <a:pt x="191904" y="126172"/>
                      </a:lnTo>
                      <a:cubicBezTo>
                        <a:pt x="201413" y="126172"/>
                        <a:pt x="209133" y="118427"/>
                        <a:pt x="209133" y="108918"/>
                      </a:cubicBezTo>
                      <a:lnTo>
                        <a:pt x="209133" y="17255"/>
                      </a:lnTo>
                      <a:cubicBezTo>
                        <a:pt x="209133" y="7746"/>
                        <a:pt x="201413" y="1"/>
                        <a:pt x="19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1535575" y="3251475"/>
                  <a:ext cx="561275" cy="561875"/>
                </a:xfrm>
                <a:custGeom>
                  <a:avLst/>
                  <a:gdLst/>
                  <a:ahLst/>
                  <a:cxnLst/>
                  <a:rect l="l" t="t" r="r" b="b"/>
                  <a:pathLst>
                    <a:path w="22451" h="22475" extrusionOk="0">
                      <a:moveTo>
                        <a:pt x="11225" y="0"/>
                      </a:moveTo>
                      <a:cubicBezTo>
                        <a:pt x="8971" y="0"/>
                        <a:pt x="7132" y="1838"/>
                        <a:pt x="7132" y="4093"/>
                      </a:cubicBezTo>
                      <a:lnTo>
                        <a:pt x="7132" y="7157"/>
                      </a:lnTo>
                      <a:lnTo>
                        <a:pt x="4069" y="7157"/>
                      </a:lnTo>
                      <a:cubicBezTo>
                        <a:pt x="1814" y="7157"/>
                        <a:pt x="0" y="8995"/>
                        <a:pt x="0" y="11250"/>
                      </a:cubicBezTo>
                      <a:cubicBezTo>
                        <a:pt x="0" y="13504"/>
                        <a:pt x="1814" y="15318"/>
                        <a:pt x="4069" y="15318"/>
                      </a:cubicBezTo>
                      <a:lnTo>
                        <a:pt x="7132" y="15318"/>
                      </a:lnTo>
                      <a:lnTo>
                        <a:pt x="7132" y="18382"/>
                      </a:lnTo>
                      <a:cubicBezTo>
                        <a:pt x="7132" y="20637"/>
                        <a:pt x="8971" y="22475"/>
                        <a:pt x="11225" y="22475"/>
                      </a:cubicBezTo>
                      <a:cubicBezTo>
                        <a:pt x="13480" y="22475"/>
                        <a:pt x="15318" y="20637"/>
                        <a:pt x="15318" y="18382"/>
                      </a:cubicBezTo>
                      <a:lnTo>
                        <a:pt x="15318" y="15318"/>
                      </a:lnTo>
                      <a:lnTo>
                        <a:pt x="18358" y="15318"/>
                      </a:lnTo>
                      <a:cubicBezTo>
                        <a:pt x="20612" y="15318"/>
                        <a:pt x="22450" y="13504"/>
                        <a:pt x="22450" y="11250"/>
                      </a:cubicBezTo>
                      <a:cubicBezTo>
                        <a:pt x="22450" y="8995"/>
                        <a:pt x="20612" y="7157"/>
                        <a:pt x="18358" y="7157"/>
                      </a:cubicBezTo>
                      <a:lnTo>
                        <a:pt x="15318" y="7157"/>
                      </a:lnTo>
                      <a:lnTo>
                        <a:pt x="15318" y="4093"/>
                      </a:lnTo>
                      <a:cubicBezTo>
                        <a:pt x="15318" y="1838"/>
                        <a:pt x="13480" y="0"/>
                        <a:pt x="11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5512725" y="3251475"/>
                  <a:ext cx="561900" cy="561875"/>
                </a:xfrm>
                <a:custGeom>
                  <a:avLst/>
                  <a:gdLst/>
                  <a:ahLst/>
                  <a:cxnLst/>
                  <a:rect l="l" t="t" r="r" b="b"/>
                  <a:pathLst>
                    <a:path w="22476" h="22475" extrusionOk="0">
                      <a:moveTo>
                        <a:pt x="11250" y="0"/>
                      </a:moveTo>
                      <a:cubicBezTo>
                        <a:pt x="8971" y="0"/>
                        <a:pt x="7157" y="1838"/>
                        <a:pt x="7157" y="4093"/>
                      </a:cubicBezTo>
                      <a:lnTo>
                        <a:pt x="7157" y="7157"/>
                      </a:lnTo>
                      <a:lnTo>
                        <a:pt x="4094" y="7157"/>
                      </a:lnTo>
                      <a:cubicBezTo>
                        <a:pt x="1839" y="7157"/>
                        <a:pt x="1" y="8995"/>
                        <a:pt x="1" y="11250"/>
                      </a:cubicBezTo>
                      <a:cubicBezTo>
                        <a:pt x="1" y="13504"/>
                        <a:pt x="1839" y="15318"/>
                        <a:pt x="4094" y="15318"/>
                      </a:cubicBezTo>
                      <a:lnTo>
                        <a:pt x="7157" y="15318"/>
                      </a:lnTo>
                      <a:lnTo>
                        <a:pt x="7157" y="18382"/>
                      </a:lnTo>
                      <a:cubicBezTo>
                        <a:pt x="7157" y="20637"/>
                        <a:pt x="8971" y="22475"/>
                        <a:pt x="11250" y="22475"/>
                      </a:cubicBezTo>
                      <a:cubicBezTo>
                        <a:pt x="13505" y="22475"/>
                        <a:pt x="15319" y="20637"/>
                        <a:pt x="15319" y="18382"/>
                      </a:cubicBezTo>
                      <a:lnTo>
                        <a:pt x="15319" y="15318"/>
                      </a:lnTo>
                      <a:lnTo>
                        <a:pt x="18382" y="15318"/>
                      </a:lnTo>
                      <a:cubicBezTo>
                        <a:pt x="20637" y="15318"/>
                        <a:pt x="22475" y="13504"/>
                        <a:pt x="22475" y="11250"/>
                      </a:cubicBezTo>
                      <a:cubicBezTo>
                        <a:pt x="22475" y="8995"/>
                        <a:pt x="20637" y="7157"/>
                        <a:pt x="18382" y="7157"/>
                      </a:cubicBezTo>
                      <a:lnTo>
                        <a:pt x="15319" y="7157"/>
                      </a:lnTo>
                      <a:lnTo>
                        <a:pt x="15319" y="4093"/>
                      </a:lnTo>
                      <a:cubicBezTo>
                        <a:pt x="15319" y="1838"/>
                        <a:pt x="13505" y="0"/>
                        <a:pt x="1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5487625" y="1900425"/>
                  <a:ext cx="612725" cy="612750"/>
                </a:xfrm>
                <a:custGeom>
                  <a:avLst/>
                  <a:gdLst/>
                  <a:ahLst/>
                  <a:cxnLst/>
                  <a:rect l="l" t="t" r="r" b="b"/>
                  <a:pathLst>
                    <a:path w="24509" h="24510" extrusionOk="0">
                      <a:moveTo>
                        <a:pt x="12254" y="8162"/>
                      </a:moveTo>
                      <a:cubicBezTo>
                        <a:pt x="14485" y="8162"/>
                        <a:pt x="16323" y="10000"/>
                        <a:pt x="16323" y="12255"/>
                      </a:cubicBezTo>
                      <a:cubicBezTo>
                        <a:pt x="16323" y="14509"/>
                        <a:pt x="14485"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8994" y="24509"/>
                        <a:pt x="24509" y="19019"/>
                        <a:pt x="24509" y="12255"/>
                      </a:cubicBezTo>
                      <a:cubicBezTo>
                        <a:pt x="24509" y="5490"/>
                        <a:pt x="18994"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4"/>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14"/>
          <p:cNvSpPr txBox="1">
            <a:spLocks noGrp="1"/>
          </p:cNvSpPr>
          <p:nvPr>
            <p:ph type="subTitle" idx="3"/>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241"/>
        <p:cNvGrpSpPr/>
        <p:nvPr/>
      </p:nvGrpSpPr>
      <p:grpSpPr>
        <a:xfrm>
          <a:off x="0" y="0"/>
          <a:ext cx="0" cy="0"/>
          <a:chOff x="0" y="0"/>
          <a:chExt cx="0" cy="0"/>
        </a:xfrm>
      </p:grpSpPr>
      <p:sp>
        <p:nvSpPr>
          <p:cNvPr id="242" name="Google Shape;242;p15"/>
          <p:cNvSpPr txBox="1">
            <a:spLocks noGrp="1"/>
          </p:cNvSpPr>
          <p:nvPr>
            <p:ph type="title"/>
          </p:nvPr>
        </p:nvSpPr>
        <p:spPr>
          <a:xfrm>
            <a:off x="857650" y="2517125"/>
            <a:ext cx="4076700" cy="1329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5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3" name="Google Shape;243;p15"/>
          <p:cNvSpPr txBox="1">
            <a:spLocks noGrp="1"/>
          </p:cNvSpPr>
          <p:nvPr>
            <p:ph type="title" idx="2" hasCustomPrompt="1"/>
          </p:nvPr>
        </p:nvSpPr>
        <p:spPr>
          <a:xfrm>
            <a:off x="1390150" y="699613"/>
            <a:ext cx="3011700" cy="14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15"/>
          <p:cNvSpPr txBox="1">
            <a:spLocks noGrp="1"/>
          </p:cNvSpPr>
          <p:nvPr>
            <p:ph type="subTitle" idx="1"/>
          </p:nvPr>
        </p:nvSpPr>
        <p:spPr>
          <a:xfrm>
            <a:off x="715900" y="3994337"/>
            <a:ext cx="4360200" cy="3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5" name="Google Shape;245;p15"/>
          <p:cNvGrpSpPr/>
          <p:nvPr/>
        </p:nvGrpSpPr>
        <p:grpSpPr>
          <a:xfrm>
            <a:off x="382500" y="216275"/>
            <a:ext cx="8395534" cy="4544625"/>
            <a:chOff x="382500" y="216275"/>
            <a:chExt cx="8395534" cy="4544625"/>
          </a:xfrm>
        </p:grpSpPr>
        <p:cxnSp>
          <p:nvCxnSpPr>
            <p:cNvPr id="246" name="Google Shape;246;p15"/>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247" name="Google Shape;247;p15"/>
            <p:cNvGrpSpPr/>
            <p:nvPr/>
          </p:nvGrpSpPr>
          <p:grpSpPr>
            <a:xfrm>
              <a:off x="382500" y="216275"/>
              <a:ext cx="8395534" cy="332700"/>
              <a:chOff x="382500" y="216275"/>
              <a:chExt cx="8395534" cy="332700"/>
            </a:xfrm>
          </p:grpSpPr>
          <p:sp>
            <p:nvSpPr>
              <p:cNvPr id="248" name="Google Shape;248;p15"/>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15"/>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250" name="Google Shape;250;p15"/>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5"/>
              <p:cNvGrpSpPr/>
              <p:nvPr/>
            </p:nvGrpSpPr>
            <p:grpSpPr>
              <a:xfrm>
                <a:off x="782775" y="224725"/>
                <a:ext cx="402269" cy="304684"/>
                <a:chOff x="1478750" y="1831614"/>
                <a:chExt cx="4618473" cy="3498099"/>
              </a:xfrm>
            </p:grpSpPr>
            <p:sp>
              <p:nvSpPr>
                <p:cNvPr id="252" name="Google Shape;252;p15"/>
                <p:cNvSpPr/>
                <p:nvPr/>
              </p:nvSpPr>
              <p:spPr>
                <a:xfrm>
                  <a:off x="1478750" y="1831614"/>
                  <a:ext cx="4618473" cy="3498099"/>
                </a:xfrm>
                <a:custGeom>
                  <a:avLst/>
                  <a:gdLst/>
                  <a:ahLst/>
                  <a:cxnLst/>
                  <a:rect l="l" t="t" r="r" b="b"/>
                  <a:pathLst>
                    <a:path w="191479" h="145029" extrusionOk="0">
                      <a:moveTo>
                        <a:pt x="38818" y="8188"/>
                      </a:moveTo>
                      <a:cubicBezTo>
                        <a:pt x="45570" y="8188"/>
                        <a:pt x="49811" y="9525"/>
                        <a:pt x="50822" y="10341"/>
                      </a:cubicBezTo>
                      <a:lnTo>
                        <a:pt x="52583" y="15984"/>
                      </a:lnTo>
                      <a:cubicBezTo>
                        <a:pt x="48799" y="14744"/>
                        <a:pt x="44787" y="14092"/>
                        <a:pt x="40612" y="14092"/>
                      </a:cubicBezTo>
                      <a:cubicBezTo>
                        <a:pt x="34903" y="14092"/>
                        <a:pt x="29456" y="15332"/>
                        <a:pt x="24563" y="17582"/>
                      </a:cubicBezTo>
                      <a:lnTo>
                        <a:pt x="26781" y="10308"/>
                      </a:lnTo>
                      <a:cubicBezTo>
                        <a:pt x="27792" y="9493"/>
                        <a:pt x="32065" y="8188"/>
                        <a:pt x="38818" y="8188"/>
                      </a:cubicBezTo>
                      <a:close/>
                      <a:moveTo>
                        <a:pt x="152661" y="8188"/>
                      </a:moveTo>
                      <a:cubicBezTo>
                        <a:pt x="159413" y="8188"/>
                        <a:pt x="163654" y="9525"/>
                        <a:pt x="164665" y="10341"/>
                      </a:cubicBezTo>
                      <a:lnTo>
                        <a:pt x="166916" y="17582"/>
                      </a:lnTo>
                      <a:cubicBezTo>
                        <a:pt x="162023" y="15332"/>
                        <a:pt x="156575" y="14059"/>
                        <a:pt x="150802" y="14059"/>
                      </a:cubicBezTo>
                      <a:cubicBezTo>
                        <a:pt x="146626" y="14059"/>
                        <a:pt x="142581" y="14712"/>
                        <a:pt x="138732" y="15984"/>
                      </a:cubicBezTo>
                      <a:lnTo>
                        <a:pt x="140526" y="10341"/>
                      </a:lnTo>
                      <a:cubicBezTo>
                        <a:pt x="141603" y="9525"/>
                        <a:pt x="145876" y="8188"/>
                        <a:pt x="152661" y="8188"/>
                      </a:cubicBezTo>
                      <a:close/>
                      <a:moveTo>
                        <a:pt x="102426" y="12428"/>
                      </a:moveTo>
                      <a:lnTo>
                        <a:pt x="102426" y="20355"/>
                      </a:lnTo>
                      <a:lnTo>
                        <a:pt x="86377" y="20355"/>
                      </a:lnTo>
                      <a:lnTo>
                        <a:pt x="86377" y="12428"/>
                      </a:lnTo>
                      <a:close/>
                      <a:moveTo>
                        <a:pt x="150802" y="22182"/>
                      </a:moveTo>
                      <a:cubicBezTo>
                        <a:pt x="167764" y="22214"/>
                        <a:pt x="181530" y="35947"/>
                        <a:pt x="181530" y="52877"/>
                      </a:cubicBezTo>
                      <a:cubicBezTo>
                        <a:pt x="181530" y="69807"/>
                        <a:pt x="167731" y="83572"/>
                        <a:pt x="150802" y="83572"/>
                      </a:cubicBezTo>
                      <a:cubicBezTo>
                        <a:pt x="133905" y="83572"/>
                        <a:pt x="120106" y="69807"/>
                        <a:pt x="120106" y="52877"/>
                      </a:cubicBezTo>
                      <a:cubicBezTo>
                        <a:pt x="120106" y="35947"/>
                        <a:pt x="133905" y="22182"/>
                        <a:pt x="150802" y="22182"/>
                      </a:cubicBezTo>
                      <a:close/>
                      <a:moveTo>
                        <a:pt x="40644" y="22214"/>
                      </a:moveTo>
                      <a:cubicBezTo>
                        <a:pt x="57541" y="22214"/>
                        <a:pt x="71340" y="36013"/>
                        <a:pt x="71340" y="52910"/>
                      </a:cubicBezTo>
                      <a:cubicBezTo>
                        <a:pt x="71340" y="69839"/>
                        <a:pt x="57541" y="83638"/>
                        <a:pt x="40644" y="83638"/>
                      </a:cubicBezTo>
                      <a:cubicBezTo>
                        <a:pt x="23715" y="83638"/>
                        <a:pt x="9949" y="69839"/>
                        <a:pt x="9949" y="52910"/>
                      </a:cubicBezTo>
                      <a:cubicBezTo>
                        <a:pt x="9949" y="35947"/>
                        <a:pt x="23715" y="22214"/>
                        <a:pt x="40644" y="22214"/>
                      </a:cubicBezTo>
                      <a:close/>
                      <a:moveTo>
                        <a:pt x="120596" y="28445"/>
                      </a:moveTo>
                      <a:cubicBezTo>
                        <a:pt x="115213" y="35132"/>
                        <a:pt x="111984" y="43580"/>
                        <a:pt x="111984" y="52844"/>
                      </a:cubicBezTo>
                      <a:cubicBezTo>
                        <a:pt x="111984" y="74243"/>
                        <a:pt x="129403" y="91695"/>
                        <a:pt x="150867" y="91695"/>
                      </a:cubicBezTo>
                      <a:cubicBezTo>
                        <a:pt x="163099" y="91695"/>
                        <a:pt x="174027" y="86019"/>
                        <a:pt x="181106" y="77179"/>
                      </a:cubicBezTo>
                      <a:lnTo>
                        <a:pt x="183324" y="121509"/>
                      </a:lnTo>
                      <a:cubicBezTo>
                        <a:pt x="183258" y="129990"/>
                        <a:pt x="176343" y="136873"/>
                        <a:pt x="167862" y="136873"/>
                      </a:cubicBezTo>
                      <a:cubicBezTo>
                        <a:pt x="162219" y="136873"/>
                        <a:pt x="157065" y="133611"/>
                        <a:pt x="153901" y="128164"/>
                      </a:cubicBezTo>
                      <a:cubicBezTo>
                        <a:pt x="148486" y="118606"/>
                        <a:pt x="131197" y="92608"/>
                        <a:pt x="129403" y="89901"/>
                      </a:cubicBezTo>
                      <a:cubicBezTo>
                        <a:pt x="127609" y="86508"/>
                        <a:pt x="124086" y="84388"/>
                        <a:pt x="120237" y="84388"/>
                      </a:cubicBezTo>
                      <a:lnTo>
                        <a:pt x="71177" y="84388"/>
                      </a:lnTo>
                      <a:cubicBezTo>
                        <a:pt x="67295" y="84388"/>
                        <a:pt x="63804" y="86475"/>
                        <a:pt x="62010" y="89901"/>
                      </a:cubicBezTo>
                      <a:cubicBezTo>
                        <a:pt x="60216" y="92608"/>
                        <a:pt x="42960" y="118573"/>
                        <a:pt x="37513" y="128164"/>
                      </a:cubicBezTo>
                      <a:cubicBezTo>
                        <a:pt x="34414" y="133611"/>
                        <a:pt x="29227" y="136873"/>
                        <a:pt x="23584" y="136873"/>
                      </a:cubicBezTo>
                      <a:cubicBezTo>
                        <a:pt x="15103" y="136873"/>
                        <a:pt x="8188" y="129990"/>
                        <a:pt x="8155" y="121509"/>
                      </a:cubicBezTo>
                      <a:lnTo>
                        <a:pt x="10341" y="77179"/>
                      </a:lnTo>
                      <a:cubicBezTo>
                        <a:pt x="17484" y="86019"/>
                        <a:pt x="28412" y="91695"/>
                        <a:pt x="40612" y="91695"/>
                      </a:cubicBezTo>
                      <a:cubicBezTo>
                        <a:pt x="62010" y="91695"/>
                        <a:pt x="79462" y="74276"/>
                        <a:pt x="79462" y="52844"/>
                      </a:cubicBezTo>
                      <a:cubicBezTo>
                        <a:pt x="79462" y="43613"/>
                        <a:pt x="76233" y="35132"/>
                        <a:pt x="70850" y="28445"/>
                      </a:cubicBezTo>
                      <a:close/>
                      <a:moveTo>
                        <a:pt x="38883" y="0"/>
                      </a:moveTo>
                      <a:cubicBezTo>
                        <a:pt x="33631" y="0"/>
                        <a:pt x="21203" y="718"/>
                        <a:pt x="19148" y="7633"/>
                      </a:cubicBezTo>
                      <a:lnTo>
                        <a:pt x="13929" y="24628"/>
                      </a:lnTo>
                      <a:cubicBezTo>
                        <a:pt x="13929" y="24661"/>
                        <a:pt x="13929" y="24693"/>
                        <a:pt x="13896" y="24693"/>
                      </a:cubicBezTo>
                      <a:cubicBezTo>
                        <a:pt x="6459" y="31805"/>
                        <a:pt x="1827" y="41786"/>
                        <a:pt x="1827" y="52844"/>
                      </a:cubicBezTo>
                      <a:cubicBezTo>
                        <a:pt x="1827" y="56106"/>
                        <a:pt x="2218" y="59238"/>
                        <a:pt x="2968" y="62272"/>
                      </a:cubicBezTo>
                      <a:lnTo>
                        <a:pt x="0" y="121216"/>
                      </a:lnTo>
                      <a:lnTo>
                        <a:pt x="0" y="121411"/>
                      </a:lnTo>
                      <a:cubicBezTo>
                        <a:pt x="0" y="134427"/>
                        <a:pt x="10601" y="145028"/>
                        <a:pt x="23584" y="145028"/>
                      </a:cubicBezTo>
                      <a:cubicBezTo>
                        <a:pt x="32196" y="145028"/>
                        <a:pt x="40025" y="140233"/>
                        <a:pt x="44591" y="132176"/>
                      </a:cubicBezTo>
                      <a:cubicBezTo>
                        <a:pt x="50072" y="122553"/>
                        <a:pt x="68730" y="94565"/>
                        <a:pt x="68893" y="94272"/>
                      </a:cubicBezTo>
                      <a:cubicBezTo>
                        <a:pt x="68991" y="94141"/>
                        <a:pt x="69056" y="93978"/>
                        <a:pt x="69154" y="93815"/>
                      </a:cubicBezTo>
                      <a:cubicBezTo>
                        <a:pt x="69513" y="93032"/>
                        <a:pt x="70296" y="92608"/>
                        <a:pt x="71144" y="92608"/>
                      </a:cubicBezTo>
                      <a:lnTo>
                        <a:pt x="120269" y="92608"/>
                      </a:lnTo>
                      <a:cubicBezTo>
                        <a:pt x="121118" y="92608"/>
                        <a:pt x="121900" y="93097"/>
                        <a:pt x="122259" y="93815"/>
                      </a:cubicBezTo>
                      <a:cubicBezTo>
                        <a:pt x="122357" y="93978"/>
                        <a:pt x="122422" y="94109"/>
                        <a:pt x="122520" y="94272"/>
                      </a:cubicBezTo>
                      <a:cubicBezTo>
                        <a:pt x="122716" y="94565"/>
                        <a:pt x="141342" y="122553"/>
                        <a:pt x="146822" y="132176"/>
                      </a:cubicBezTo>
                      <a:cubicBezTo>
                        <a:pt x="151389" y="140266"/>
                        <a:pt x="159250" y="145028"/>
                        <a:pt x="167862" y="145028"/>
                      </a:cubicBezTo>
                      <a:cubicBezTo>
                        <a:pt x="180877" y="145028"/>
                        <a:pt x="191479" y="134427"/>
                        <a:pt x="191479" y="121411"/>
                      </a:cubicBezTo>
                      <a:lnTo>
                        <a:pt x="191479" y="121216"/>
                      </a:lnTo>
                      <a:lnTo>
                        <a:pt x="188543" y="62304"/>
                      </a:lnTo>
                      <a:cubicBezTo>
                        <a:pt x="189293" y="59271"/>
                        <a:pt x="189685" y="56106"/>
                        <a:pt x="189685" y="52877"/>
                      </a:cubicBezTo>
                      <a:cubicBezTo>
                        <a:pt x="189685" y="41884"/>
                        <a:pt x="185053" y="31935"/>
                        <a:pt x="177713" y="24857"/>
                      </a:cubicBezTo>
                      <a:cubicBezTo>
                        <a:pt x="177680" y="24661"/>
                        <a:pt x="177648" y="24465"/>
                        <a:pt x="177550" y="24204"/>
                      </a:cubicBezTo>
                      <a:lnTo>
                        <a:pt x="172396" y="7633"/>
                      </a:lnTo>
                      <a:cubicBezTo>
                        <a:pt x="170308" y="750"/>
                        <a:pt x="157913" y="0"/>
                        <a:pt x="152661" y="0"/>
                      </a:cubicBezTo>
                      <a:cubicBezTo>
                        <a:pt x="147377" y="0"/>
                        <a:pt x="134948" y="718"/>
                        <a:pt x="132926" y="7568"/>
                      </a:cubicBezTo>
                      <a:lnTo>
                        <a:pt x="128848" y="20290"/>
                      </a:lnTo>
                      <a:lnTo>
                        <a:pt x="110581" y="20290"/>
                      </a:lnTo>
                      <a:lnTo>
                        <a:pt x="110581" y="8318"/>
                      </a:lnTo>
                      <a:cubicBezTo>
                        <a:pt x="110581" y="6068"/>
                        <a:pt x="108722" y="4241"/>
                        <a:pt x="106504" y="4241"/>
                      </a:cubicBezTo>
                      <a:lnTo>
                        <a:pt x="100306" y="4241"/>
                      </a:lnTo>
                      <a:lnTo>
                        <a:pt x="91858" y="4273"/>
                      </a:lnTo>
                      <a:lnTo>
                        <a:pt x="82300" y="4273"/>
                      </a:lnTo>
                      <a:cubicBezTo>
                        <a:pt x="80082" y="4273"/>
                        <a:pt x="78222" y="6100"/>
                        <a:pt x="78222" y="8351"/>
                      </a:cubicBezTo>
                      <a:lnTo>
                        <a:pt x="78222" y="20355"/>
                      </a:lnTo>
                      <a:lnTo>
                        <a:pt x="62532" y="20355"/>
                      </a:lnTo>
                      <a:lnTo>
                        <a:pt x="58618" y="7633"/>
                      </a:lnTo>
                      <a:cubicBezTo>
                        <a:pt x="56595" y="718"/>
                        <a:pt x="44135" y="0"/>
                        <a:pt x="38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1949025" y="2680525"/>
                  <a:ext cx="944375" cy="945175"/>
                </a:xfrm>
                <a:custGeom>
                  <a:avLst/>
                  <a:gdLst/>
                  <a:ahLst/>
                  <a:cxnLst/>
                  <a:rect l="l" t="t" r="r" b="b"/>
                  <a:pathLst>
                    <a:path w="37775" h="37807" extrusionOk="0">
                      <a:moveTo>
                        <a:pt x="20845" y="8155"/>
                      </a:moveTo>
                      <a:lnTo>
                        <a:pt x="20845" y="12853"/>
                      </a:lnTo>
                      <a:cubicBezTo>
                        <a:pt x="20845" y="15103"/>
                        <a:pt x="22671" y="16930"/>
                        <a:pt x="24922" y="16930"/>
                      </a:cubicBezTo>
                      <a:lnTo>
                        <a:pt x="29619" y="16930"/>
                      </a:lnTo>
                      <a:lnTo>
                        <a:pt x="29619" y="20877"/>
                      </a:lnTo>
                      <a:lnTo>
                        <a:pt x="24922" y="20877"/>
                      </a:lnTo>
                      <a:cubicBezTo>
                        <a:pt x="22671" y="20877"/>
                        <a:pt x="20845" y="22704"/>
                        <a:pt x="20845" y="24955"/>
                      </a:cubicBezTo>
                      <a:lnTo>
                        <a:pt x="20845" y="29652"/>
                      </a:lnTo>
                      <a:lnTo>
                        <a:pt x="16930" y="29652"/>
                      </a:lnTo>
                      <a:lnTo>
                        <a:pt x="16930" y="24955"/>
                      </a:lnTo>
                      <a:cubicBezTo>
                        <a:pt x="16930" y="22704"/>
                        <a:pt x="15103" y="20877"/>
                        <a:pt x="12853" y="20877"/>
                      </a:cubicBezTo>
                      <a:lnTo>
                        <a:pt x="8155" y="20877"/>
                      </a:lnTo>
                      <a:lnTo>
                        <a:pt x="8155" y="16930"/>
                      </a:lnTo>
                      <a:lnTo>
                        <a:pt x="12820" y="16930"/>
                      </a:lnTo>
                      <a:cubicBezTo>
                        <a:pt x="15038" y="16930"/>
                        <a:pt x="16898" y="15103"/>
                        <a:pt x="16898" y="12853"/>
                      </a:cubicBezTo>
                      <a:lnTo>
                        <a:pt x="16898" y="8155"/>
                      </a:lnTo>
                      <a:close/>
                      <a:moveTo>
                        <a:pt x="12853" y="0"/>
                      </a:moveTo>
                      <a:cubicBezTo>
                        <a:pt x="10602" y="0"/>
                        <a:pt x="8775" y="1827"/>
                        <a:pt x="8775" y="4078"/>
                      </a:cubicBezTo>
                      <a:lnTo>
                        <a:pt x="8775" y="8775"/>
                      </a:lnTo>
                      <a:lnTo>
                        <a:pt x="4078" y="8775"/>
                      </a:lnTo>
                      <a:cubicBezTo>
                        <a:pt x="1827" y="8775"/>
                        <a:pt x="0" y="10602"/>
                        <a:pt x="0" y="12853"/>
                      </a:cubicBezTo>
                      <a:lnTo>
                        <a:pt x="0" y="24955"/>
                      </a:lnTo>
                      <a:cubicBezTo>
                        <a:pt x="0" y="27205"/>
                        <a:pt x="1827" y="29032"/>
                        <a:pt x="4078" y="29032"/>
                      </a:cubicBezTo>
                      <a:lnTo>
                        <a:pt x="8743" y="29032"/>
                      </a:lnTo>
                      <a:lnTo>
                        <a:pt x="8743" y="33729"/>
                      </a:lnTo>
                      <a:cubicBezTo>
                        <a:pt x="8743" y="35980"/>
                        <a:pt x="10569" y="37807"/>
                        <a:pt x="12820" y="37807"/>
                      </a:cubicBezTo>
                      <a:lnTo>
                        <a:pt x="24922" y="37807"/>
                      </a:lnTo>
                      <a:cubicBezTo>
                        <a:pt x="27173" y="37807"/>
                        <a:pt x="29000" y="35980"/>
                        <a:pt x="29000" y="33729"/>
                      </a:cubicBezTo>
                      <a:lnTo>
                        <a:pt x="29000" y="29032"/>
                      </a:lnTo>
                      <a:lnTo>
                        <a:pt x="33697" y="29032"/>
                      </a:lnTo>
                      <a:cubicBezTo>
                        <a:pt x="35915" y="29032"/>
                        <a:pt x="37774" y="27205"/>
                        <a:pt x="37774" y="24955"/>
                      </a:cubicBezTo>
                      <a:lnTo>
                        <a:pt x="37774" y="12853"/>
                      </a:lnTo>
                      <a:cubicBezTo>
                        <a:pt x="37774" y="10602"/>
                        <a:pt x="35915" y="8775"/>
                        <a:pt x="33697" y="8775"/>
                      </a:cubicBezTo>
                      <a:lnTo>
                        <a:pt x="29032" y="8775"/>
                      </a:lnTo>
                      <a:lnTo>
                        <a:pt x="29032" y="4078"/>
                      </a:lnTo>
                      <a:cubicBezTo>
                        <a:pt x="29032" y="1827"/>
                        <a:pt x="27205" y="0"/>
                        <a:pt x="2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5282138" y="2951188"/>
                  <a:ext cx="316450" cy="408375"/>
                </a:xfrm>
                <a:custGeom>
                  <a:avLst/>
                  <a:gdLst/>
                  <a:ahLst/>
                  <a:cxnLst/>
                  <a:rect l="l" t="t" r="r" b="b"/>
                  <a:pathLst>
                    <a:path w="12658" h="16335" extrusionOk="0">
                      <a:moveTo>
                        <a:pt x="4482" y="0"/>
                      </a:moveTo>
                      <a:cubicBezTo>
                        <a:pt x="3442" y="0"/>
                        <a:pt x="2398" y="400"/>
                        <a:pt x="1599" y="1199"/>
                      </a:cubicBezTo>
                      <a:cubicBezTo>
                        <a:pt x="1" y="2798"/>
                        <a:pt x="1" y="5342"/>
                        <a:pt x="1599" y="6940"/>
                      </a:cubicBezTo>
                      <a:lnTo>
                        <a:pt x="2839" y="8180"/>
                      </a:lnTo>
                      <a:lnTo>
                        <a:pt x="1599" y="9387"/>
                      </a:lnTo>
                      <a:cubicBezTo>
                        <a:pt x="1" y="10985"/>
                        <a:pt x="1" y="13562"/>
                        <a:pt x="1599" y="15128"/>
                      </a:cubicBezTo>
                      <a:cubicBezTo>
                        <a:pt x="2415" y="15911"/>
                        <a:pt x="3426" y="16335"/>
                        <a:pt x="4502" y="16335"/>
                      </a:cubicBezTo>
                      <a:cubicBezTo>
                        <a:pt x="5546" y="16335"/>
                        <a:pt x="6590" y="15911"/>
                        <a:pt x="7340" y="15226"/>
                      </a:cubicBezTo>
                      <a:lnTo>
                        <a:pt x="11483" y="11116"/>
                      </a:lnTo>
                      <a:cubicBezTo>
                        <a:pt x="12201" y="10333"/>
                        <a:pt x="12657" y="9322"/>
                        <a:pt x="12657" y="8212"/>
                      </a:cubicBezTo>
                      <a:cubicBezTo>
                        <a:pt x="12657" y="7103"/>
                        <a:pt x="12233" y="6092"/>
                        <a:pt x="11483" y="5309"/>
                      </a:cubicBezTo>
                      <a:lnTo>
                        <a:pt x="7340" y="1199"/>
                      </a:lnTo>
                      <a:cubicBezTo>
                        <a:pt x="6558" y="400"/>
                        <a:pt x="552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4616713" y="2947113"/>
                  <a:ext cx="316425" cy="410000"/>
                </a:xfrm>
                <a:custGeom>
                  <a:avLst/>
                  <a:gdLst/>
                  <a:ahLst/>
                  <a:cxnLst/>
                  <a:rect l="l" t="t" r="r" b="b"/>
                  <a:pathLst>
                    <a:path w="12657" h="16400" extrusionOk="0">
                      <a:moveTo>
                        <a:pt x="8175" y="0"/>
                      </a:moveTo>
                      <a:cubicBezTo>
                        <a:pt x="7136" y="0"/>
                        <a:pt x="6100" y="400"/>
                        <a:pt x="5317" y="1199"/>
                      </a:cubicBezTo>
                      <a:lnTo>
                        <a:pt x="1174" y="5309"/>
                      </a:lnTo>
                      <a:cubicBezTo>
                        <a:pt x="457" y="6092"/>
                        <a:pt x="0" y="7103"/>
                        <a:pt x="0" y="8212"/>
                      </a:cubicBezTo>
                      <a:cubicBezTo>
                        <a:pt x="0" y="9321"/>
                        <a:pt x="424" y="10333"/>
                        <a:pt x="1174" y="11116"/>
                      </a:cubicBezTo>
                      <a:lnTo>
                        <a:pt x="5252" y="15226"/>
                      </a:lnTo>
                      <a:cubicBezTo>
                        <a:pt x="6067" y="16009"/>
                        <a:pt x="7111" y="16400"/>
                        <a:pt x="8155" y="16400"/>
                      </a:cubicBezTo>
                      <a:cubicBezTo>
                        <a:pt x="9232" y="16400"/>
                        <a:pt x="10243" y="16009"/>
                        <a:pt x="11058" y="15128"/>
                      </a:cubicBezTo>
                      <a:cubicBezTo>
                        <a:pt x="12657" y="13529"/>
                        <a:pt x="12657" y="10985"/>
                        <a:pt x="11058" y="9387"/>
                      </a:cubicBezTo>
                      <a:lnTo>
                        <a:pt x="9819" y="8147"/>
                      </a:lnTo>
                      <a:lnTo>
                        <a:pt x="11058" y="6940"/>
                      </a:lnTo>
                      <a:cubicBezTo>
                        <a:pt x="12657" y="5342"/>
                        <a:pt x="12657" y="2765"/>
                        <a:pt x="11058" y="1199"/>
                      </a:cubicBezTo>
                      <a:cubicBezTo>
                        <a:pt x="10259" y="400"/>
                        <a:pt x="9215" y="0"/>
                        <a:pt x="8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4891538" y="3338538"/>
                  <a:ext cx="428150" cy="306450"/>
                </a:xfrm>
                <a:custGeom>
                  <a:avLst/>
                  <a:gdLst/>
                  <a:ahLst/>
                  <a:cxnLst/>
                  <a:rect l="l" t="t" r="r" b="b"/>
                  <a:pathLst>
                    <a:path w="17126" h="12258" extrusionOk="0">
                      <a:moveTo>
                        <a:pt x="4481" y="1"/>
                      </a:moveTo>
                      <a:cubicBezTo>
                        <a:pt x="3441" y="1"/>
                        <a:pt x="2398" y="400"/>
                        <a:pt x="1598" y="1200"/>
                      </a:cubicBezTo>
                      <a:cubicBezTo>
                        <a:pt x="0" y="2798"/>
                        <a:pt x="0" y="5342"/>
                        <a:pt x="1598" y="6941"/>
                      </a:cubicBezTo>
                      <a:lnTo>
                        <a:pt x="5708" y="11051"/>
                      </a:lnTo>
                      <a:cubicBezTo>
                        <a:pt x="6524" y="11834"/>
                        <a:pt x="7568" y="12258"/>
                        <a:pt x="8612" y="12258"/>
                      </a:cubicBezTo>
                      <a:cubicBezTo>
                        <a:pt x="9655" y="12258"/>
                        <a:pt x="10699" y="11866"/>
                        <a:pt x="11417" y="11051"/>
                      </a:cubicBezTo>
                      <a:lnTo>
                        <a:pt x="15560" y="6941"/>
                      </a:lnTo>
                      <a:cubicBezTo>
                        <a:pt x="17125" y="5342"/>
                        <a:pt x="17125" y="2765"/>
                        <a:pt x="15560" y="1200"/>
                      </a:cubicBezTo>
                      <a:cubicBezTo>
                        <a:pt x="14761" y="400"/>
                        <a:pt x="13717" y="1"/>
                        <a:pt x="12673" y="1"/>
                      </a:cubicBezTo>
                      <a:cubicBezTo>
                        <a:pt x="11629" y="1"/>
                        <a:pt x="10585" y="400"/>
                        <a:pt x="9786" y="1200"/>
                      </a:cubicBezTo>
                      <a:lnTo>
                        <a:pt x="8579" y="2407"/>
                      </a:lnTo>
                      <a:lnTo>
                        <a:pt x="7339" y="1200"/>
                      </a:lnTo>
                      <a:cubicBezTo>
                        <a:pt x="6557" y="400"/>
                        <a:pt x="5521" y="1"/>
                        <a:pt x="4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4893963" y="2661688"/>
                  <a:ext cx="428975" cy="306450"/>
                </a:xfrm>
                <a:custGeom>
                  <a:avLst/>
                  <a:gdLst/>
                  <a:ahLst/>
                  <a:cxnLst/>
                  <a:rect l="l" t="t" r="r" b="b"/>
                  <a:pathLst>
                    <a:path w="17159" h="12258" extrusionOk="0">
                      <a:moveTo>
                        <a:pt x="8592" y="0"/>
                      </a:moveTo>
                      <a:cubicBezTo>
                        <a:pt x="7552" y="0"/>
                        <a:pt x="6509" y="400"/>
                        <a:pt x="5709" y="1199"/>
                      </a:cubicBezTo>
                      <a:lnTo>
                        <a:pt x="1599" y="5309"/>
                      </a:lnTo>
                      <a:cubicBezTo>
                        <a:pt x="1" y="6908"/>
                        <a:pt x="1" y="9485"/>
                        <a:pt x="1599" y="11050"/>
                      </a:cubicBezTo>
                      <a:cubicBezTo>
                        <a:pt x="2398" y="11850"/>
                        <a:pt x="3434" y="12249"/>
                        <a:pt x="4470" y="12249"/>
                      </a:cubicBezTo>
                      <a:cubicBezTo>
                        <a:pt x="5505" y="12249"/>
                        <a:pt x="6541" y="11850"/>
                        <a:pt x="7340" y="11050"/>
                      </a:cubicBezTo>
                      <a:lnTo>
                        <a:pt x="8580" y="9843"/>
                      </a:lnTo>
                      <a:lnTo>
                        <a:pt x="9787" y="11050"/>
                      </a:lnTo>
                      <a:cubicBezTo>
                        <a:pt x="10602" y="11833"/>
                        <a:pt x="11614" y="12257"/>
                        <a:pt x="12690" y="12257"/>
                      </a:cubicBezTo>
                      <a:cubicBezTo>
                        <a:pt x="13734" y="12257"/>
                        <a:pt x="14778" y="11866"/>
                        <a:pt x="15593" y="11050"/>
                      </a:cubicBezTo>
                      <a:cubicBezTo>
                        <a:pt x="17159" y="9485"/>
                        <a:pt x="17159" y="6908"/>
                        <a:pt x="15593" y="5309"/>
                      </a:cubicBezTo>
                      <a:lnTo>
                        <a:pt x="11450" y="1199"/>
                      </a:lnTo>
                      <a:cubicBezTo>
                        <a:pt x="10668" y="400"/>
                        <a:pt x="9632" y="0"/>
                        <a:pt x="8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3549025" y="2876250"/>
                  <a:ext cx="477900" cy="203900"/>
                </a:xfrm>
                <a:custGeom>
                  <a:avLst/>
                  <a:gdLst/>
                  <a:ahLst/>
                  <a:cxnLst/>
                  <a:rect l="l" t="t" r="r" b="b"/>
                  <a:pathLst>
                    <a:path w="19116" h="8156" extrusionOk="0">
                      <a:moveTo>
                        <a:pt x="4078" y="0"/>
                      </a:moveTo>
                      <a:cubicBezTo>
                        <a:pt x="1860" y="0"/>
                        <a:pt x="1" y="1827"/>
                        <a:pt x="1" y="4078"/>
                      </a:cubicBezTo>
                      <a:cubicBezTo>
                        <a:pt x="1" y="6329"/>
                        <a:pt x="1860" y="8155"/>
                        <a:pt x="4078" y="8155"/>
                      </a:cubicBezTo>
                      <a:lnTo>
                        <a:pt x="15038" y="8155"/>
                      </a:lnTo>
                      <a:cubicBezTo>
                        <a:pt x="17322" y="8155"/>
                        <a:pt x="19116" y="6329"/>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3549025" y="3324775"/>
                  <a:ext cx="477900" cy="203900"/>
                </a:xfrm>
                <a:custGeom>
                  <a:avLst/>
                  <a:gdLst/>
                  <a:ahLst/>
                  <a:cxnLst/>
                  <a:rect l="l" t="t" r="r" b="b"/>
                  <a:pathLst>
                    <a:path w="19116" h="8156" extrusionOk="0">
                      <a:moveTo>
                        <a:pt x="4078" y="0"/>
                      </a:moveTo>
                      <a:cubicBezTo>
                        <a:pt x="1860" y="0"/>
                        <a:pt x="1" y="1827"/>
                        <a:pt x="1" y="4078"/>
                      </a:cubicBezTo>
                      <a:cubicBezTo>
                        <a:pt x="1" y="6328"/>
                        <a:pt x="1860" y="8155"/>
                        <a:pt x="4078" y="8155"/>
                      </a:cubicBezTo>
                      <a:lnTo>
                        <a:pt x="15038" y="8155"/>
                      </a:lnTo>
                      <a:cubicBezTo>
                        <a:pt x="17322" y="8155"/>
                        <a:pt x="19116" y="6328"/>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0" name="Google Shape;260;p15"/>
          <p:cNvSpPr txBox="1">
            <a:spLocks noGrp="1"/>
          </p:cNvSpPr>
          <p:nvPr>
            <p:ph type="subTitle" idx="3"/>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Unna"/>
              <a:buNone/>
              <a:defRPr sz="3500">
                <a:solidFill>
                  <a:schemeClr val="dk1"/>
                </a:solidFill>
                <a:latin typeface="Unna"/>
                <a:ea typeface="Unna"/>
                <a:cs typeface="Unna"/>
                <a:sym typeface="Unn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8" r:id="rId6"/>
    <p:sldLayoutId id="2147483659" r:id="rId7"/>
    <p:sldLayoutId id="2147483660" r:id="rId8"/>
    <p:sldLayoutId id="2147483661" r:id="rId9"/>
    <p:sldLayoutId id="2147483662" r:id="rId10"/>
    <p:sldLayoutId id="2147483668" r:id="rId11"/>
    <p:sldLayoutId id="2147483669" r:id="rId12"/>
    <p:sldLayoutId id="2147483673" r:id="rId13"/>
    <p:sldLayoutId id="2147483675" r:id="rId14"/>
    <p:sldLayoutId id="2147483676" r:id="rId15"/>
    <p:sldLayoutId id="2147483679" r:id="rId16"/>
    <p:sldLayoutId id="2147483680" r:id="rId17"/>
    <p:sldLayoutId id="214748368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9"/>
          <p:cNvSpPr/>
          <p:nvPr/>
        </p:nvSpPr>
        <p:spPr>
          <a:xfrm>
            <a:off x="864100" y="3683250"/>
            <a:ext cx="4433100" cy="57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5690700" y="882750"/>
            <a:ext cx="2733300" cy="3378000"/>
          </a:xfrm>
          <a:prstGeom prst="round2SameRect">
            <a:avLst>
              <a:gd name="adj1" fmla="val 4757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txBox="1">
            <a:spLocks noGrp="1"/>
          </p:cNvSpPr>
          <p:nvPr>
            <p:ph type="ctrTitle"/>
          </p:nvPr>
        </p:nvSpPr>
        <p:spPr>
          <a:xfrm>
            <a:off x="566200" y="505467"/>
            <a:ext cx="4731000" cy="1309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Game Shooter 3D Unity Multiplayer</a:t>
            </a:r>
            <a:endParaRPr sz="4000" i="1">
              <a:solidFill>
                <a:schemeClr val="accent1"/>
              </a:solidFill>
            </a:endParaRPr>
          </a:p>
        </p:txBody>
      </p:sp>
      <p:sp>
        <p:nvSpPr>
          <p:cNvPr id="621" name="Google Shape;621;p39"/>
          <p:cNvSpPr txBox="1">
            <a:spLocks noGrp="1"/>
          </p:cNvSpPr>
          <p:nvPr>
            <p:ph type="subTitle" idx="2"/>
          </p:nvPr>
        </p:nvSpPr>
        <p:spPr>
          <a:xfrm>
            <a:off x="901100" y="3764825"/>
            <a:ext cx="4359000" cy="3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GVHD: Th.S Đỗ Duy Cốp</a:t>
            </a:r>
            <a:endParaRPr b="1"/>
          </a:p>
        </p:txBody>
      </p:sp>
      <p:pic>
        <p:nvPicPr>
          <p:cNvPr id="622" name="Google Shape;622;p39"/>
          <p:cNvPicPr preferRelativeResize="0"/>
          <p:nvPr/>
        </p:nvPicPr>
        <p:blipFill rotWithShape="1">
          <a:blip r:embed="rId3">
            <a:alphaModFix/>
          </a:blip>
          <a:srcRect l="23567" r="21082"/>
          <a:stretch/>
        </p:blipFill>
        <p:spPr>
          <a:xfrm>
            <a:off x="5776363" y="988673"/>
            <a:ext cx="2562000" cy="3166500"/>
          </a:xfrm>
          <a:prstGeom prst="round2SameRect">
            <a:avLst>
              <a:gd name="adj1" fmla="val 47048"/>
              <a:gd name="adj2" fmla="val 0"/>
            </a:avLst>
          </a:prstGeom>
          <a:noFill/>
          <a:ln>
            <a:noFill/>
          </a:ln>
        </p:spPr>
      </p:pic>
      <p:sp>
        <p:nvSpPr>
          <p:cNvPr id="623" name="Google Shape;623;p39"/>
          <p:cNvSpPr txBox="1">
            <a:spLocks noGrp="1"/>
          </p:cNvSpPr>
          <p:nvPr>
            <p:ph type="subTitle" idx="3"/>
          </p:nvPr>
        </p:nvSpPr>
        <p:spPr>
          <a:xfrm>
            <a:off x="655463" y="1702950"/>
            <a:ext cx="2222416" cy="522800"/>
          </a:xfrm>
          <a:prstGeom prst="rect">
            <a:avLst/>
          </a:prstGeom>
        </p:spPr>
        <p:txBody>
          <a:bodyPr spcFirstLastPara="1" wrap="square" lIns="91425" tIns="91425" rIns="91425" bIns="91425" anchor="t" anchorCtr="0">
            <a:noAutofit/>
          </a:bodyPr>
          <a:lstStyle/>
          <a:p>
            <a:pPr marL="0" lvl="0" indent="0" rtl="0">
              <a:lnSpc>
                <a:spcPct val="110000"/>
              </a:lnSpc>
              <a:spcBef>
                <a:spcPts val="0"/>
              </a:spcBef>
              <a:spcAft>
                <a:spcPts val="0"/>
              </a:spcAft>
              <a:buNone/>
            </a:pPr>
            <a:r>
              <a:rPr lang="en" sz="2000"/>
              <a:t>Sinh viên Thực hiên:</a:t>
            </a:r>
          </a:p>
        </p:txBody>
      </p:sp>
      <p:sp>
        <p:nvSpPr>
          <p:cNvPr id="624" name="Google Shape;624;p39"/>
          <p:cNvSpPr txBox="1">
            <a:spLocks noGrp="1"/>
          </p:cNvSpPr>
          <p:nvPr>
            <p:ph type="subTitle" idx="1"/>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a:t>
            </a:r>
          </a:p>
        </p:txBody>
      </p:sp>
      <p:sp>
        <p:nvSpPr>
          <p:cNvPr id="11" name="Google Shape;623;p39">
            <a:extLst>
              <a:ext uri="{FF2B5EF4-FFF2-40B4-BE49-F238E27FC236}">
                <a16:creationId xmlns:a16="http://schemas.microsoft.com/office/drawing/2014/main" id="{2CF0E89B-31CE-4C8A-BDA9-597A906262BF}"/>
              </a:ext>
            </a:extLst>
          </p:cNvPr>
          <p:cNvSpPr txBox="1">
            <a:spLocks/>
          </p:cNvSpPr>
          <p:nvPr/>
        </p:nvSpPr>
        <p:spPr>
          <a:xfrm>
            <a:off x="2760650" y="1959030"/>
            <a:ext cx="2733300" cy="1699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90000"/>
              </a:lnSpc>
              <a:spcBef>
                <a:spcPts val="0"/>
              </a:spcBef>
              <a:spcAft>
                <a:spcPts val="0"/>
              </a:spcAft>
              <a:buClr>
                <a:schemeClr val="dk1"/>
              </a:buClr>
              <a:buSzPts val="2800"/>
              <a:buFont typeface="Bebas Neue"/>
              <a:buNone/>
              <a:defRPr sz="2800" b="0" i="1" u="none" strike="noStrike" cap="none">
                <a:solidFill>
                  <a:schemeClr val="dk1"/>
                </a:solidFill>
                <a:latin typeface="Unna"/>
                <a:ea typeface="Unna"/>
                <a:cs typeface="Unna"/>
                <a:sym typeface="Unn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just">
              <a:lnSpc>
                <a:spcPct val="110000"/>
              </a:lnSpc>
            </a:pPr>
            <a:r>
              <a:rPr lang="vi-VN" sz="2000"/>
              <a:t>Nguyễn Thọ Duy</a:t>
            </a:r>
          </a:p>
          <a:p>
            <a:pPr marL="0" indent="0" algn="just">
              <a:lnSpc>
                <a:spcPct val="110000"/>
              </a:lnSpc>
            </a:pPr>
            <a:r>
              <a:rPr lang="vi-VN" sz="2000"/>
              <a:t>Hoàng Thanh Tùng</a:t>
            </a:r>
          </a:p>
          <a:p>
            <a:pPr marL="0" indent="0" algn="just">
              <a:lnSpc>
                <a:spcPct val="110000"/>
              </a:lnSpc>
            </a:pPr>
            <a:r>
              <a:rPr lang="vi-VN" sz="2000"/>
              <a:t>Nguyễn Văn Hưng</a:t>
            </a:r>
          </a:p>
          <a:p>
            <a:pPr marL="0" indent="0" algn="just">
              <a:lnSpc>
                <a:spcPct val="110000"/>
              </a:lnSpc>
            </a:pPr>
            <a:r>
              <a:rPr lang="vi-VN" sz="2000"/>
              <a:t>Lê Thị Thu Trang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18"/>
                                        </p:tgtEl>
                                        <p:attrNameLst>
                                          <p:attrName>style.visibility</p:attrName>
                                        </p:attrNameLst>
                                      </p:cBhvr>
                                      <p:to>
                                        <p:strVal val="visible"/>
                                      </p:to>
                                    </p:set>
                                    <p:animEffect transition="in" filter="fade">
                                      <p:cBhvr>
                                        <p:cTn id="14" dur="1000"/>
                                        <p:tgtEl>
                                          <p:spTgt spid="618"/>
                                        </p:tgtEl>
                                      </p:cBhvr>
                                    </p:animEffect>
                                    <p:anim calcmode="lin" valueType="num">
                                      <p:cBhvr>
                                        <p:cTn id="15" dur="1000" fill="hold"/>
                                        <p:tgtEl>
                                          <p:spTgt spid="618"/>
                                        </p:tgtEl>
                                        <p:attrNameLst>
                                          <p:attrName>ppt_x</p:attrName>
                                        </p:attrNameLst>
                                      </p:cBhvr>
                                      <p:tavLst>
                                        <p:tav tm="0">
                                          <p:val>
                                            <p:strVal val="#ppt_x"/>
                                          </p:val>
                                        </p:tav>
                                        <p:tav tm="100000">
                                          <p:val>
                                            <p:strVal val="#ppt_x"/>
                                          </p:val>
                                        </p:tav>
                                      </p:tavLst>
                                    </p:anim>
                                    <p:anim calcmode="lin" valueType="num">
                                      <p:cBhvr>
                                        <p:cTn id="16" dur="1000" fill="hold"/>
                                        <p:tgtEl>
                                          <p:spTgt spid="61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21">
                                            <p:txEl>
                                              <p:pRg st="0" end="0"/>
                                            </p:txEl>
                                          </p:spTgt>
                                        </p:tgtEl>
                                        <p:attrNameLst>
                                          <p:attrName>style.visibility</p:attrName>
                                        </p:attrNameLst>
                                      </p:cBhvr>
                                      <p:to>
                                        <p:strVal val="visible"/>
                                      </p:to>
                                    </p:set>
                                    <p:animEffect transition="in" filter="fade">
                                      <p:cBhvr>
                                        <p:cTn id="19" dur="1000"/>
                                        <p:tgtEl>
                                          <p:spTgt spid="621">
                                            <p:txEl>
                                              <p:pRg st="0" end="0"/>
                                            </p:txEl>
                                          </p:spTgt>
                                        </p:tgtEl>
                                      </p:cBhvr>
                                    </p:animEffect>
                                    <p:anim calcmode="lin" valueType="num">
                                      <p:cBhvr>
                                        <p:cTn id="20" dur="1000" fill="hold"/>
                                        <p:tgtEl>
                                          <p:spTgt spid="62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0" animBg="1"/>
      <p:bldP spid="621" grpId="0" build="p"/>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7"/>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Unity asset store</a:t>
            </a:r>
          </a:p>
        </p:txBody>
      </p:sp>
      <p:sp>
        <p:nvSpPr>
          <p:cNvPr id="782" name="Google Shape;782;p47"/>
          <p:cNvSpPr txBox="1">
            <a:spLocks noGrp="1"/>
          </p:cNvSpPr>
          <p:nvPr>
            <p:ph type="subTitle" idx="9"/>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10</a:t>
            </a:r>
            <a:endParaRPr/>
          </a:p>
        </p:txBody>
      </p:sp>
      <p:pic>
        <p:nvPicPr>
          <p:cNvPr id="11" name="Picture 10">
            <a:extLst>
              <a:ext uri="{FF2B5EF4-FFF2-40B4-BE49-F238E27FC236}">
                <a16:creationId xmlns:a16="http://schemas.microsoft.com/office/drawing/2014/main" id="{F1BD9F66-2909-4BF3-A8FA-435482DBE516}"/>
              </a:ext>
            </a:extLst>
          </p:cNvPr>
          <p:cNvPicPr>
            <a:picLocks noChangeAspect="1"/>
          </p:cNvPicPr>
          <p:nvPr/>
        </p:nvPicPr>
        <p:blipFill>
          <a:blip r:embed="rId3"/>
          <a:stretch>
            <a:fillRect/>
          </a:stretch>
        </p:blipFill>
        <p:spPr>
          <a:xfrm>
            <a:off x="475027" y="1219200"/>
            <a:ext cx="8285873" cy="338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Xây dựng nhân vật</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11</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1075000"/>
            <a:ext cx="8048312" cy="1011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Các mãu nhân vật 3D được lấy hoàn toàn miễn phí từ sketchfab.com và unity asset store sau đây là một số mẫu 3D:</a:t>
            </a:r>
            <a:endParaRPr lang="vi-VN" sz="1600"/>
          </a:p>
        </p:txBody>
      </p:sp>
      <p:pic>
        <p:nvPicPr>
          <p:cNvPr id="6" name="Picture 5">
            <a:extLst>
              <a:ext uri="{FF2B5EF4-FFF2-40B4-BE49-F238E27FC236}">
                <a16:creationId xmlns:a16="http://schemas.microsoft.com/office/drawing/2014/main" id="{8DBB30C6-2687-4945-9217-E1FC81D1079A}"/>
              </a:ext>
            </a:extLst>
          </p:cNvPr>
          <p:cNvPicPr>
            <a:picLocks noChangeAspect="1"/>
          </p:cNvPicPr>
          <p:nvPr/>
        </p:nvPicPr>
        <p:blipFill>
          <a:blip r:embed="rId3"/>
          <a:stretch>
            <a:fillRect/>
          </a:stretch>
        </p:blipFill>
        <p:spPr>
          <a:xfrm>
            <a:off x="1555553" y="1983277"/>
            <a:ext cx="2599393" cy="2625223"/>
          </a:xfrm>
          <a:prstGeom prst="rect">
            <a:avLst/>
          </a:prstGeom>
        </p:spPr>
      </p:pic>
      <p:pic>
        <p:nvPicPr>
          <p:cNvPr id="11" name="Picture 10">
            <a:extLst>
              <a:ext uri="{FF2B5EF4-FFF2-40B4-BE49-F238E27FC236}">
                <a16:creationId xmlns:a16="http://schemas.microsoft.com/office/drawing/2014/main" id="{70934F70-5C9C-4681-A72B-E68E3538F6D9}"/>
              </a:ext>
            </a:extLst>
          </p:cNvPr>
          <p:cNvPicPr>
            <a:picLocks noChangeAspect="1"/>
          </p:cNvPicPr>
          <p:nvPr/>
        </p:nvPicPr>
        <p:blipFill>
          <a:blip r:embed="rId4"/>
          <a:stretch>
            <a:fillRect/>
          </a:stretch>
        </p:blipFill>
        <p:spPr>
          <a:xfrm>
            <a:off x="5153528" y="1983276"/>
            <a:ext cx="2683972" cy="2625224"/>
          </a:xfrm>
          <a:prstGeom prst="rect">
            <a:avLst/>
          </a:prstGeom>
        </p:spPr>
      </p:pic>
    </p:spTree>
    <p:extLst>
      <p:ext uri="{BB962C8B-B14F-4D97-AF65-F5344CB8AC3E}">
        <p14:creationId xmlns:p14="http://schemas.microsoft.com/office/powerpoint/2010/main" val="153579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Xây dựng nhân vật</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12</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1075000"/>
            <a:ext cx="8048312" cy="1011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None/>
            </a:pPr>
            <a:r>
              <a:rPr lang="en-US" sz="1600"/>
              <a:t>Ngoài ra còn sử dụng các animations, audio từ unity asset store có tên là: Standard Assets (nguồn tài nguyên có sẵn hoàn toàn miễn phí của chính unity)  </a:t>
            </a:r>
            <a:endParaRPr lang="vi-VN" sz="1600"/>
          </a:p>
        </p:txBody>
      </p:sp>
      <p:pic>
        <p:nvPicPr>
          <p:cNvPr id="3" name="Picture 2">
            <a:extLst>
              <a:ext uri="{FF2B5EF4-FFF2-40B4-BE49-F238E27FC236}">
                <a16:creationId xmlns:a16="http://schemas.microsoft.com/office/drawing/2014/main" id="{E90D23DA-629C-47DA-97F9-944FFC48D667}"/>
              </a:ext>
            </a:extLst>
          </p:cNvPr>
          <p:cNvPicPr>
            <a:picLocks noChangeAspect="1"/>
          </p:cNvPicPr>
          <p:nvPr/>
        </p:nvPicPr>
        <p:blipFill>
          <a:blip r:embed="rId3"/>
          <a:stretch>
            <a:fillRect/>
          </a:stretch>
        </p:blipFill>
        <p:spPr>
          <a:xfrm>
            <a:off x="2307550" y="2086376"/>
            <a:ext cx="4849170" cy="2392400"/>
          </a:xfrm>
          <a:prstGeom prst="rect">
            <a:avLst/>
          </a:prstGeom>
        </p:spPr>
      </p:pic>
    </p:spTree>
    <p:extLst>
      <p:ext uri="{BB962C8B-B14F-4D97-AF65-F5344CB8AC3E}">
        <p14:creationId xmlns:p14="http://schemas.microsoft.com/office/powerpoint/2010/main" val="117634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7"/>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sketchfab.com</a:t>
            </a:r>
          </a:p>
        </p:txBody>
      </p:sp>
      <p:sp>
        <p:nvSpPr>
          <p:cNvPr id="782" name="Google Shape;782;p47"/>
          <p:cNvSpPr txBox="1">
            <a:spLocks noGrp="1"/>
          </p:cNvSpPr>
          <p:nvPr>
            <p:ph type="subTitle" idx="9"/>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13</a:t>
            </a:r>
            <a:endParaRPr/>
          </a:p>
        </p:txBody>
      </p:sp>
      <p:pic>
        <p:nvPicPr>
          <p:cNvPr id="3" name="Picture 2">
            <a:extLst>
              <a:ext uri="{FF2B5EF4-FFF2-40B4-BE49-F238E27FC236}">
                <a16:creationId xmlns:a16="http://schemas.microsoft.com/office/drawing/2014/main" id="{D887D8EF-CBCB-4234-B265-CA7BC3EA211C}"/>
              </a:ext>
            </a:extLst>
          </p:cNvPr>
          <p:cNvPicPr>
            <a:picLocks noChangeAspect="1"/>
          </p:cNvPicPr>
          <p:nvPr/>
        </p:nvPicPr>
        <p:blipFill>
          <a:blip r:embed="rId3"/>
          <a:stretch>
            <a:fillRect/>
          </a:stretch>
        </p:blipFill>
        <p:spPr>
          <a:xfrm>
            <a:off x="513907" y="1075000"/>
            <a:ext cx="8116186" cy="3402634"/>
          </a:xfrm>
          <a:prstGeom prst="rect">
            <a:avLst/>
          </a:prstGeom>
        </p:spPr>
      </p:pic>
    </p:spTree>
    <p:extLst>
      <p:ext uri="{BB962C8B-B14F-4D97-AF65-F5344CB8AC3E}">
        <p14:creationId xmlns:p14="http://schemas.microsoft.com/office/powerpoint/2010/main" val="319581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Vũ khí</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14</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1075000"/>
            <a:ext cx="8048312" cy="1011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Bên cạnh bản đồ hay nhân vật thì không thể thiếu vũ khí. Trong dự án này có sử dụng mẫu súng huyền thoại AK-47</a:t>
            </a:r>
            <a:endParaRPr lang="vi-VN" sz="1600"/>
          </a:p>
        </p:txBody>
      </p:sp>
      <p:pic>
        <p:nvPicPr>
          <p:cNvPr id="3" name="Picture 2">
            <a:extLst>
              <a:ext uri="{FF2B5EF4-FFF2-40B4-BE49-F238E27FC236}">
                <a16:creationId xmlns:a16="http://schemas.microsoft.com/office/drawing/2014/main" id="{A03C8EA4-DAD5-480F-8490-E13F21E529BE}"/>
              </a:ext>
            </a:extLst>
          </p:cNvPr>
          <p:cNvPicPr>
            <a:picLocks noChangeAspect="1"/>
          </p:cNvPicPr>
          <p:nvPr/>
        </p:nvPicPr>
        <p:blipFill>
          <a:blip r:embed="rId3"/>
          <a:stretch>
            <a:fillRect/>
          </a:stretch>
        </p:blipFill>
        <p:spPr>
          <a:xfrm>
            <a:off x="547844" y="2013097"/>
            <a:ext cx="4741811" cy="2531436"/>
          </a:xfrm>
          <a:prstGeom prst="rect">
            <a:avLst/>
          </a:prstGeom>
        </p:spPr>
      </p:pic>
      <p:pic>
        <p:nvPicPr>
          <p:cNvPr id="5" name="Picture 4">
            <a:extLst>
              <a:ext uri="{FF2B5EF4-FFF2-40B4-BE49-F238E27FC236}">
                <a16:creationId xmlns:a16="http://schemas.microsoft.com/office/drawing/2014/main" id="{18953B77-DD94-4F87-9796-42AC7F07CE07}"/>
              </a:ext>
            </a:extLst>
          </p:cNvPr>
          <p:cNvPicPr>
            <a:picLocks noChangeAspect="1"/>
          </p:cNvPicPr>
          <p:nvPr/>
        </p:nvPicPr>
        <p:blipFill>
          <a:blip r:embed="rId4"/>
          <a:stretch>
            <a:fillRect/>
          </a:stretch>
        </p:blipFill>
        <p:spPr>
          <a:xfrm>
            <a:off x="5565441" y="2013097"/>
            <a:ext cx="3387174" cy="1011376"/>
          </a:xfrm>
          <a:prstGeom prst="rect">
            <a:avLst/>
          </a:prstGeom>
        </p:spPr>
      </p:pic>
      <p:pic>
        <p:nvPicPr>
          <p:cNvPr id="9" name="Picture 8">
            <a:extLst>
              <a:ext uri="{FF2B5EF4-FFF2-40B4-BE49-F238E27FC236}">
                <a16:creationId xmlns:a16="http://schemas.microsoft.com/office/drawing/2014/main" id="{7CE779B5-DD13-4176-A1EA-41CAF2721161}"/>
              </a:ext>
            </a:extLst>
          </p:cNvPr>
          <p:cNvPicPr>
            <a:picLocks noChangeAspect="1"/>
          </p:cNvPicPr>
          <p:nvPr/>
        </p:nvPicPr>
        <p:blipFill>
          <a:blip r:embed="rId5"/>
          <a:stretch>
            <a:fillRect/>
          </a:stretch>
        </p:blipFill>
        <p:spPr>
          <a:xfrm>
            <a:off x="5565441" y="3060546"/>
            <a:ext cx="3387174" cy="781065"/>
          </a:xfrm>
          <a:prstGeom prst="rect">
            <a:avLst/>
          </a:prstGeom>
        </p:spPr>
      </p:pic>
      <p:pic>
        <p:nvPicPr>
          <p:cNvPr id="12" name="Picture 11">
            <a:extLst>
              <a:ext uri="{FF2B5EF4-FFF2-40B4-BE49-F238E27FC236}">
                <a16:creationId xmlns:a16="http://schemas.microsoft.com/office/drawing/2014/main" id="{C2749689-3265-4C47-B0EA-B01FACF6FC7D}"/>
              </a:ext>
            </a:extLst>
          </p:cNvPr>
          <p:cNvPicPr>
            <a:picLocks noChangeAspect="1"/>
          </p:cNvPicPr>
          <p:nvPr/>
        </p:nvPicPr>
        <p:blipFill>
          <a:blip r:embed="rId6"/>
          <a:stretch>
            <a:fillRect/>
          </a:stretch>
        </p:blipFill>
        <p:spPr>
          <a:xfrm>
            <a:off x="5565440" y="3877684"/>
            <a:ext cx="3387175" cy="771580"/>
          </a:xfrm>
          <a:prstGeom prst="rect">
            <a:avLst/>
          </a:prstGeom>
        </p:spPr>
      </p:pic>
    </p:spTree>
    <p:extLst>
      <p:ext uri="{BB962C8B-B14F-4D97-AF65-F5344CB8AC3E}">
        <p14:creationId xmlns:p14="http://schemas.microsoft.com/office/powerpoint/2010/main" val="294515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9"/>
          <p:cNvSpPr/>
          <p:nvPr/>
        </p:nvSpPr>
        <p:spPr>
          <a:xfrm flipH="1">
            <a:off x="4791550" y="892775"/>
            <a:ext cx="2914500" cy="147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txBox="1">
            <a:spLocks noGrp="1"/>
          </p:cNvSpPr>
          <p:nvPr>
            <p:ph type="title"/>
          </p:nvPr>
        </p:nvSpPr>
        <p:spPr>
          <a:xfrm>
            <a:off x="4216523" y="2677088"/>
            <a:ext cx="4076700" cy="892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Photonengine</a:t>
            </a:r>
            <a:endParaRPr/>
          </a:p>
        </p:txBody>
      </p:sp>
      <p:sp>
        <p:nvSpPr>
          <p:cNvPr id="851" name="Google Shape;851;p49"/>
          <p:cNvSpPr txBox="1">
            <a:spLocks noGrp="1"/>
          </p:cNvSpPr>
          <p:nvPr>
            <p:ph type="title" idx="2"/>
          </p:nvPr>
        </p:nvSpPr>
        <p:spPr>
          <a:xfrm>
            <a:off x="4742950" y="699613"/>
            <a:ext cx="3011700" cy="14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854" name="Google Shape;854;p49"/>
          <p:cNvSpPr txBox="1">
            <a:spLocks noGrp="1"/>
          </p:cNvSpPr>
          <p:nvPr>
            <p:ph type="subTitle" idx="3"/>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15</a:t>
            </a:r>
            <a:endParaRPr/>
          </a:p>
        </p:txBody>
      </p:sp>
      <p:pic>
        <p:nvPicPr>
          <p:cNvPr id="1026" name="Picture 2" descr="October 2013 – Photonengine Blog | Multiplayer Made Simple">
            <a:extLst>
              <a:ext uri="{FF2B5EF4-FFF2-40B4-BE49-F238E27FC236}">
                <a16:creationId xmlns:a16="http://schemas.microsoft.com/office/drawing/2014/main" id="{5C9E52C7-2182-46FF-A3B2-5DDB927C8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84" y="1324914"/>
            <a:ext cx="3410839" cy="23623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0"/>
                                        </p:tgtEl>
                                        <p:attrNameLst>
                                          <p:attrName>style.visibility</p:attrName>
                                        </p:attrNameLst>
                                      </p:cBhvr>
                                      <p:to>
                                        <p:strVal val="visible"/>
                                      </p:to>
                                    </p:set>
                                    <p:anim calcmode="lin" valueType="num">
                                      <p:cBhvr additive="base">
                                        <p:cTn id="7" dur="500" fill="hold"/>
                                        <p:tgtEl>
                                          <p:spTgt spid="850"/>
                                        </p:tgtEl>
                                        <p:attrNameLst>
                                          <p:attrName>ppt_x</p:attrName>
                                        </p:attrNameLst>
                                      </p:cBhvr>
                                      <p:tavLst>
                                        <p:tav tm="0">
                                          <p:val>
                                            <p:strVal val="#ppt_x"/>
                                          </p:val>
                                        </p:tav>
                                        <p:tav tm="100000">
                                          <p:val>
                                            <p:strVal val="#ppt_x"/>
                                          </p:val>
                                        </p:tav>
                                      </p:tavLst>
                                    </p:anim>
                                    <p:anim calcmode="lin" valueType="num">
                                      <p:cBhvr additive="base">
                                        <p:cTn id="8" dur="500" fill="hold"/>
                                        <p:tgtEl>
                                          <p:spTgt spid="8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9" name="Google Shape;1009;p55"/>
          <p:cNvSpPr txBox="1">
            <a:spLocks noGrp="1"/>
          </p:cNvSpPr>
          <p:nvPr>
            <p:ph type="subTitle" idx="1"/>
          </p:nvPr>
        </p:nvSpPr>
        <p:spPr>
          <a:xfrm>
            <a:off x="5876260" y="627653"/>
            <a:ext cx="2806996" cy="39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400"/>
              <a:t>Photon Engine là một nền tảng mạng đám mây phát triển trò chơi đa người chơi</a:t>
            </a:r>
            <a:r>
              <a:rPr lang="en-US" sz="2400"/>
              <a:t> và </a:t>
            </a:r>
            <a:r>
              <a:rPr lang="vi-VN" sz="2400"/>
              <a:t>được xây dựng dựa trên kiến trúc client-server</a:t>
            </a:r>
            <a:r>
              <a:rPr lang="en-US" sz="2400"/>
              <a:t>.</a:t>
            </a:r>
            <a:endParaRPr sz="2400"/>
          </a:p>
        </p:txBody>
      </p:sp>
      <p:sp>
        <p:nvSpPr>
          <p:cNvPr id="1010" name="Google Shape;1010;p55"/>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16</a:t>
            </a:r>
            <a:endParaRPr/>
          </a:p>
        </p:txBody>
      </p:sp>
      <p:pic>
        <p:nvPicPr>
          <p:cNvPr id="5" name="Picture 4">
            <a:extLst>
              <a:ext uri="{FF2B5EF4-FFF2-40B4-BE49-F238E27FC236}">
                <a16:creationId xmlns:a16="http://schemas.microsoft.com/office/drawing/2014/main" id="{09E4DD1B-C020-4F5A-B7F5-26ADFF2A03EF}"/>
              </a:ext>
            </a:extLst>
          </p:cNvPr>
          <p:cNvPicPr>
            <a:picLocks noChangeAspect="1"/>
          </p:cNvPicPr>
          <p:nvPr/>
        </p:nvPicPr>
        <p:blipFill>
          <a:blip r:embed="rId3"/>
          <a:stretch>
            <a:fillRect/>
          </a:stretch>
        </p:blipFill>
        <p:spPr>
          <a:xfrm>
            <a:off x="222946" y="524540"/>
            <a:ext cx="5569323" cy="4033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9" name="Google Shape;1009;p55"/>
          <p:cNvSpPr txBox="1">
            <a:spLocks noGrp="1"/>
          </p:cNvSpPr>
          <p:nvPr>
            <p:ph type="subTitle" idx="1"/>
          </p:nvPr>
        </p:nvSpPr>
        <p:spPr>
          <a:xfrm>
            <a:off x="6219371" y="1274491"/>
            <a:ext cx="2405827" cy="2847566"/>
          </a:xfrm>
          <a:prstGeom prst="rect">
            <a:avLst/>
          </a:prstGeom>
        </p:spPr>
        <p:txBody>
          <a:bodyPr spcFirstLastPara="1" wrap="square" lIns="91425" tIns="91425" rIns="91425" bIns="91425" anchor="t" anchorCtr="0">
            <a:noAutofit/>
          </a:bodyPr>
          <a:lstStyle/>
          <a:p>
            <a:pPr marL="0" lvl="0" indent="0" rtl="0">
              <a:lnSpc>
                <a:spcPct val="120000"/>
              </a:lnSpc>
              <a:spcBef>
                <a:spcPts val="0"/>
              </a:spcBef>
              <a:spcAft>
                <a:spcPts val="0"/>
              </a:spcAft>
              <a:buNone/>
            </a:pPr>
            <a:r>
              <a:rPr lang="vi-VN" sz="2400"/>
              <a:t>PhotonEngine </a:t>
            </a:r>
            <a:r>
              <a:rPr lang="en-US" sz="2400"/>
              <a:t>còn cho phép kiểm soát các phương thức kết nối của người chơi.</a:t>
            </a:r>
            <a:endParaRPr sz="2400"/>
          </a:p>
        </p:txBody>
      </p:sp>
      <p:sp>
        <p:nvSpPr>
          <p:cNvPr id="1010" name="Google Shape;1010;p55"/>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17</a:t>
            </a:r>
            <a:endParaRPr/>
          </a:p>
        </p:txBody>
      </p:sp>
      <p:pic>
        <p:nvPicPr>
          <p:cNvPr id="8" name="Picture 7">
            <a:extLst>
              <a:ext uri="{FF2B5EF4-FFF2-40B4-BE49-F238E27FC236}">
                <a16:creationId xmlns:a16="http://schemas.microsoft.com/office/drawing/2014/main" id="{DD55A6D4-E4FB-478A-B1F5-598234823CF7}"/>
              </a:ext>
            </a:extLst>
          </p:cNvPr>
          <p:cNvPicPr>
            <a:picLocks noChangeAspect="1"/>
          </p:cNvPicPr>
          <p:nvPr/>
        </p:nvPicPr>
        <p:blipFill>
          <a:blip r:embed="rId3"/>
          <a:stretch>
            <a:fillRect/>
          </a:stretch>
        </p:blipFill>
        <p:spPr>
          <a:xfrm>
            <a:off x="343111" y="739730"/>
            <a:ext cx="5876260" cy="3768860"/>
          </a:xfrm>
          <a:prstGeom prst="rect">
            <a:avLst/>
          </a:prstGeom>
        </p:spPr>
      </p:pic>
    </p:spTree>
    <p:extLst>
      <p:ext uri="{BB962C8B-B14F-4D97-AF65-F5344CB8AC3E}">
        <p14:creationId xmlns:p14="http://schemas.microsoft.com/office/powerpoint/2010/main" val="195611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Build game</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19</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945567"/>
            <a:ext cx="8048312" cy="604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Sử dụng Unity Engine hỗ trợ rất nhiều nền tảng khác nhau</a:t>
            </a:r>
            <a:endParaRPr lang="vi-VN" sz="1600"/>
          </a:p>
        </p:txBody>
      </p:sp>
      <p:pic>
        <p:nvPicPr>
          <p:cNvPr id="9" name="Picture 8">
            <a:extLst>
              <a:ext uri="{FF2B5EF4-FFF2-40B4-BE49-F238E27FC236}">
                <a16:creationId xmlns:a16="http://schemas.microsoft.com/office/drawing/2014/main" id="{6CDDA2F7-6F2C-458C-8049-8DCECD660C52}"/>
              </a:ext>
            </a:extLst>
          </p:cNvPr>
          <p:cNvPicPr>
            <a:picLocks noChangeAspect="1"/>
          </p:cNvPicPr>
          <p:nvPr/>
        </p:nvPicPr>
        <p:blipFill>
          <a:blip r:embed="rId3"/>
          <a:stretch>
            <a:fillRect/>
          </a:stretch>
        </p:blipFill>
        <p:spPr>
          <a:xfrm>
            <a:off x="603974" y="1550511"/>
            <a:ext cx="2628324" cy="3108239"/>
          </a:xfrm>
          <a:prstGeom prst="rect">
            <a:avLst/>
          </a:prstGeom>
        </p:spPr>
      </p:pic>
      <p:pic>
        <p:nvPicPr>
          <p:cNvPr id="11" name="Picture 10">
            <a:extLst>
              <a:ext uri="{FF2B5EF4-FFF2-40B4-BE49-F238E27FC236}">
                <a16:creationId xmlns:a16="http://schemas.microsoft.com/office/drawing/2014/main" id="{0891A38B-FAB2-4DCE-BF3F-F10A1E892038}"/>
              </a:ext>
            </a:extLst>
          </p:cNvPr>
          <p:cNvPicPr>
            <a:picLocks noChangeAspect="1"/>
          </p:cNvPicPr>
          <p:nvPr/>
        </p:nvPicPr>
        <p:blipFill>
          <a:blip r:embed="rId4"/>
          <a:stretch>
            <a:fillRect/>
          </a:stretch>
        </p:blipFill>
        <p:spPr>
          <a:xfrm>
            <a:off x="3288428" y="1443326"/>
            <a:ext cx="5579465" cy="1661304"/>
          </a:xfrm>
          <a:prstGeom prst="rect">
            <a:avLst/>
          </a:prstGeom>
        </p:spPr>
      </p:pic>
      <p:pic>
        <p:nvPicPr>
          <p:cNvPr id="13" name="Picture 12">
            <a:extLst>
              <a:ext uri="{FF2B5EF4-FFF2-40B4-BE49-F238E27FC236}">
                <a16:creationId xmlns:a16="http://schemas.microsoft.com/office/drawing/2014/main" id="{475C721B-1E4A-4237-9889-A46530E7DC1D}"/>
              </a:ext>
            </a:extLst>
          </p:cNvPr>
          <p:cNvPicPr>
            <a:picLocks noChangeAspect="1"/>
          </p:cNvPicPr>
          <p:nvPr/>
        </p:nvPicPr>
        <p:blipFill>
          <a:blip r:embed="rId5"/>
          <a:stretch>
            <a:fillRect/>
          </a:stretch>
        </p:blipFill>
        <p:spPr>
          <a:xfrm>
            <a:off x="3260363" y="3104630"/>
            <a:ext cx="3757414" cy="1597986"/>
          </a:xfrm>
          <a:prstGeom prst="rect">
            <a:avLst/>
          </a:prstGeom>
        </p:spPr>
      </p:pic>
      <p:pic>
        <p:nvPicPr>
          <p:cNvPr id="17" name="Picture 16">
            <a:extLst>
              <a:ext uri="{FF2B5EF4-FFF2-40B4-BE49-F238E27FC236}">
                <a16:creationId xmlns:a16="http://schemas.microsoft.com/office/drawing/2014/main" id="{88F4C75D-A9F3-4AC8-AC8E-8F49196825DA}"/>
              </a:ext>
            </a:extLst>
          </p:cNvPr>
          <p:cNvPicPr>
            <a:picLocks noChangeAspect="1"/>
          </p:cNvPicPr>
          <p:nvPr/>
        </p:nvPicPr>
        <p:blipFill>
          <a:blip r:embed="rId6"/>
          <a:stretch>
            <a:fillRect/>
          </a:stretch>
        </p:blipFill>
        <p:spPr>
          <a:xfrm>
            <a:off x="7045842" y="3104630"/>
            <a:ext cx="1960968" cy="861454"/>
          </a:xfrm>
          <a:prstGeom prst="rect">
            <a:avLst/>
          </a:prstGeom>
        </p:spPr>
      </p:pic>
    </p:spTree>
    <p:extLst>
      <p:ext uri="{BB962C8B-B14F-4D97-AF65-F5344CB8AC3E}">
        <p14:creationId xmlns:p14="http://schemas.microsoft.com/office/powerpoint/2010/main" val="170018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Đóng gói sản phẩm</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20</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945567"/>
            <a:ext cx="8048312" cy="897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Việc đóng gói sản phẩm là rất cần thiết trong quá trình hoàn thiện sản phẩm giúp cho thuận tiện, linh hoạt cũng như tính chuyên nghiệp.</a:t>
            </a:r>
            <a:endParaRPr lang="vi-VN" sz="1600"/>
          </a:p>
        </p:txBody>
      </p:sp>
      <p:pic>
        <p:nvPicPr>
          <p:cNvPr id="5" name="Picture 4">
            <a:extLst>
              <a:ext uri="{FF2B5EF4-FFF2-40B4-BE49-F238E27FC236}">
                <a16:creationId xmlns:a16="http://schemas.microsoft.com/office/drawing/2014/main" id="{C8D80C8F-FA22-433C-825A-A80160FB0D11}"/>
              </a:ext>
            </a:extLst>
          </p:cNvPr>
          <p:cNvPicPr>
            <a:picLocks noChangeAspect="1"/>
          </p:cNvPicPr>
          <p:nvPr/>
        </p:nvPicPr>
        <p:blipFill>
          <a:blip r:embed="rId3"/>
          <a:stretch>
            <a:fillRect/>
          </a:stretch>
        </p:blipFill>
        <p:spPr>
          <a:xfrm>
            <a:off x="786033" y="2227680"/>
            <a:ext cx="3191320" cy="1752845"/>
          </a:xfrm>
          <a:prstGeom prst="rect">
            <a:avLst/>
          </a:prstGeom>
        </p:spPr>
      </p:pic>
      <p:pic>
        <p:nvPicPr>
          <p:cNvPr id="7" name="Picture 6">
            <a:extLst>
              <a:ext uri="{FF2B5EF4-FFF2-40B4-BE49-F238E27FC236}">
                <a16:creationId xmlns:a16="http://schemas.microsoft.com/office/drawing/2014/main" id="{EA59DDD8-19A2-4243-A4E4-581236EC20E7}"/>
              </a:ext>
            </a:extLst>
          </p:cNvPr>
          <p:cNvPicPr>
            <a:picLocks noChangeAspect="1"/>
          </p:cNvPicPr>
          <p:nvPr/>
        </p:nvPicPr>
        <p:blipFill>
          <a:blip r:embed="rId4"/>
          <a:stretch>
            <a:fillRect/>
          </a:stretch>
        </p:blipFill>
        <p:spPr>
          <a:xfrm>
            <a:off x="5437159" y="2158816"/>
            <a:ext cx="2986841" cy="1821709"/>
          </a:xfrm>
          <a:prstGeom prst="rect">
            <a:avLst/>
          </a:prstGeom>
        </p:spPr>
      </p:pic>
      <p:sp>
        <p:nvSpPr>
          <p:cNvPr id="15" name="Google Shape;2193;p83">
            <a:extLst>
              <a:ext uri="{FF2B5EF4-FFF2-40B4-BE49-F238E27FC236}">
                <a16:creationId xmlns:a16="http://schemas.microsoft.com/office/drawing/2014/main" id="{2A3547B6-D51A-496B-9C50-2364FACBA430}"/>
              </a:ext>
            </a:extLst>
          </p:cNvPr>
          <p:cNvSpPr/>
          <p:nvPr/>
        </p:nvSpPr>
        <p:spPr>
          <a:xfrm>
            <a:off x="4352260" y="2825042"/>
            <a:ext cx="751367" cy="475482"/>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76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PHÂN CÔNG CÔNG VIỆC</a:t>
            </a:r>
            <a:endParaRPr/>
          </a:p>
        </p:txBody>
      </p:sp>
      <p:graphicFrame>
        <p:nvGraphicFramePr>
          <p:cNvPr id="630" name="Google Shape;630;p40"/>
          <p:cNvGraphicFramePr/>
          <p:nvPr>
            <p:extLst>
              <p:ext uri="{D42A27DB-BD31-4B8C-83A1-F6EECF244321}">
                <p14:modId xmlns:p14="http://schemas.microsoft.com/office/powerpoint/2010/main" val="540431207"/>
              </p:ext>
            </p:extLst>
          </p:nvPr>
        </p:nvGraphicFramePr>
        <p:xfrm>
          <a:off x="1689823" y="1544675"/>
          <a:ext cx="5764354" cy="2438250"/>
        </p:xfrm>
        <a:graphic>
          <a:graphicData uri="http://schemas.openxmlformats.org/drawingml/2006/table">
            <a:tbl>
              <a:tblPr>
                <a:noFill/>
                <a:tableStyleId>{1E4A4950-A562-44AD-8601-24D5BC59B08A}</a:tableStyleId>
              </a:tblPr>
              <a:tblGrid>
                <a:gridCol w="2843945">
                  <a:extLst>
                    <a:ext uri="{9D8B030D-6E8A-4147-A177-3AD203B41FA5}">
                      <a16:colId xmlns:a16="http://schemas.microsoft.com/office/drawing/2014/main" val="20000"/>
                    </a:ext>
                  </a:extLst>
                </a:gridCol>
                <a:gridCol w="2920409">
                  <a:extLst>
                    <a:ext uri="{9D8B030D-6E8A-4147-A177-3AD203B41FA5}">
                      <a16:colId xmlns:a16="http://schemas.microsoft.com/office/drawing/2014/main" val="20001"/>
                    </a:ext>
                  </a:extLst>
                </a:gridCol>
              </a:tblGrid>
              <a:tr h="358849">
                <a:tc>
                  <a:txBody>
                    <a:bodyPr/>
                    <a:lstStyle/>
                    <a:p>
                      <a:pPr marL="0" lvl="0" indent="0" algn="ctr" rtl="0">
                        <a:spcBef>
                          <a:spcPts val="0"/>
                        </a:spcBef>
                        <a:spcAft>
                          <a:spcPts val="0"/>
                        </a:spcAft>
                        <a:buNone/>
                      </a:pPr>
                      <a:r>
                        <a:rPr lang="en" sz="2000" b="1" i="1">
                          <a:solidFill>
                            <a:schemeClr val="hlink"/>
                          </a:solidFill>
                          <a:uFill>
                            <a:noFill/>
                          </a:uFill>
                          <a:latin typeface="Unna"/>
                          <a:ea typeface="Unna"/>
                          <a:cs typeface="Unna"/>
                          <a:sym typeface="Unna"/>
                        </a:rPr>
                        <a:t>Sinh viên thực hiện</a:t>
                      </a:r>
                      <a:endParaRPr sz="2000" b="1" i="1">
                        <a:solidFill>
                          <a:schemeClr val="dk1"/>
                        </a:solidFill>
                        <a:latin typeface="Unna"/>
                        <a:ea typeface="Unna"/>
                        <a:cs typeface="Unna"/>
                        <a:sym typeface="Unn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en" sz="1400" b="1">
                          <a:solidFill>
                            <a:schemeClr val="dk1"/>
                          </a:solidFill>
                          <a:latin typeface="Open Sans"/>
                          <a:ea typeface="Open Sans"/>
                          <a:cs typeface="Open Sans"/>
                          <a:sym typeface="Open Sans"/>
                        </a:rPr>
                        <a:t>Nội dung thực hiện</a:t>
                      </a:r>
                      <a:endParaRPr sz="1400" b="1">
                        <a:solidFill>
                          <a:schemeClr val="dk1"/>
                        </a:solidFill>
                        <a:latin typeface="Open Sans"/>
                        <a:ea typeface="Open Sans"/>
                        <a:cs typeface="Open Sans"/>
                        <a:sym typeface="Open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8849">
                <a:tc>
                  <a:txBody>
                    <a:bodyPr/>
                    <a:lstStyle/>
                    <a:p>
                      <a:pPr marL="0" lvl="0" indent="0" algn="l" rtl="0">
                        <a:spcBef>
                          <a:spcPts val="0"/>
                        </a:spcBef>
                        <a:spcAft>
                          <a:spcPts val="0"/>
                        </a:spcAft>
                        <a:buNone/>
                      </a:pPr>
                      <a:r>
                        <a:rPr lang="vi-VN" sz="2000" b="1" i="1">
                          <a:solidFill>
                            <a:schemeClr val="hlink"/>
                          </a:solidFill>
                          <a:uFill>
                            <a:noFill/>
                          </a:uFill>
                          <a:latin typeface="Unna"/>
                          <a:ea typeface="Unna"/>
                          <a:cs typeface="Unna"/>
                          <a:sym typeface="Unna"/>
                        </a:rPr>
                        <a:t>Nguyễn Thọ Duy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vi-VN" sz="1400">
                          <a:solidFill>
                            <a:schemeClr val="dk1"/>
                          </a:solidFill>
                          <a:latin typeface="Open Sans"/>
                          <a:ea typeface="Open Sans"/>
                          <a:cs typeface="Open Sans"/>
                          <a:sym typeface="Open Sans"/>
                        </a:rPr>
                        <a:t>Liên kết các người chơi</a:t>
                      </a:r>
                      <a:endParaRPr sz="1400">
                        <a:solidFill>
                          <a:schemeClr val="dk1"/>
                        </a:solidFill>
                        <a:latin typeface="Open Sans"/>
                        <a:ea typeface="Open Sans"/>
                        <a:cs typeface="Open Sans"/>
                        <a:sym typeface="Open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88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2000" b="1" i="1">
                          <a:solidFill>
                            <a:schemeClr val="hlink"/>
                          </a:solidFill>
                          <a:uFill>
                            <a:noFill/>
                          </a:uFill>
                          <a:latin typeface="Unna"/>
                          <a:ea typeface="Unna"/>
                          <a:cs typeface="Unna"/>
                          <a:sym typeface="Unna"/>
                        </a:rPr>
                        <a:t>Nguyễn Văn Hưng</a:t>
                      </a:r>
                      <a:endParaRPr lang="en-US" sz="2000" b="1" i="1">
                        <a:solidFill>
                          <a:schemeClr val="hlink"/>
                        </a:solidFill>
                        <a:uFill>
                          <a:noFill/>
                        </a:uFill>
                        <a:latin typeface="Unna"/>
                        <a:ea typeface="Unna"/>
                        <a:cs typeface="Unna"/>
                        <a:sym typeface="Unn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400">
                          <a:solidFill>
                            <a:schemeClr val="dk1"/>
                          </a:solidFill>
                          <a:latin typeface="Open Sans"/>
                          <a:ea typeface="Open Sans"/>
                          <a:cs typeface="Open Sans"/>
                          <a:sym typeface="Open Sans"/>
                        </a:rPr>
                        <a:t>Điều khiển súng</a:t>
                      </a:r>
                      <a:endParaRPr sz="1400">
                        <a:solidFill>
                          <a:schemeClr val="dk1"/>
                        </a:solidFill>
                        <a:latin typeface="Open Sans"/>
                        <a:ea typeface="Open Sans"/>
                        <a:cs typeface="Open Sans"/>
                        <a:sym typeface="Open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88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2000" b="1" i="1">
                          <a:solidFill>
                            <a:schemeClr val="hlink"/>
                          </a:solidFill>
                          <a:uFill>
                            <a:noFill/>
                          </a:uFill>
                          <a:latin typeface="Unna"/>
                          <a:ea typeface="Unna"/>
                          <a:cs typeface="Unna"/>
                          <a:sym typeface="Unna"/>
                        </a:rPr>
                        <a:t>Lê Thị Thu Trang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400">
                          <a:solidFill>
                            <a:schemeClr val="dk1"/>
                          </a:solidFill>
                          <a:latin typeface="Open Sans"/>
                          <a:ea typeface="Open Sans"/>
                          <a:cs typeface="Open Sans"/>
                          <a:sym typeface="Open Sans"/>
                        </a:rPr>
                        <a:t>Thiết kế bản đồ, kịch bản</a:t>
                      </a:r>
                      <a:endParaRPr sz="1400">
                        <a:solidFill>
                          <a:schemeClr val="dk1"/>
                        </a:solidFill>
                        <a:latin typeface="Open Sans"/>
                        <a:ea typeface="Open Sans"/>
                        <a:cs typeface="Open Sans"/>
                        <a:sym typeface="Open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8849">
                <a:tc>
                  <a:txBody>
                    <a:bodyPr/>
                    <a:lstStyle/>
                    <a:p>
                      <a:pPr marL="0" lvl="0" indent="0" algn="l" rtl="0">
                        <a:spcBef>
                          <a:spcPts val="0"/>
                        </a:spcBef>
                        <a:spcAft>
                          <a:spcPts val="0"/>
                        </a:spcAft>
                        <a:buNone/>
                      </a:pPr>
                      <a:r>
                        <a:rPr lang="vi-VN" sz="2000" b="1" i="1">
                          <a:solidFill>
                            <a:schemeClr val="hlink"/>
                          </a:solidFill>
                          <a:uFill>
                            <a:noFill/>
                          </a:uFill>
                          <a:latin typeface="Unna"/>
                          <a:ea typeface="Unna"/>
                          <a:cs typeface="Unna"/>
                          <a:sym typeface="Unna"/>
                        </a:rPr>
                        <a:t>Hoàng Thanh Tùng</a:t>
                      </a:r>
                      <a:endParaRPr lang="en-US" sz="2000" b="1" i="1">
                        <a:solidFill>
                          <a:schemeClr val="hlink"/>
                        </a:solidFill>
                        <a:uFill>
                          <a:noFill/>
                        </a:uFill>
                        <a:latin typeface="Unna"/>
                        <a:ea typeface="Unna"/>
                        <a:cs typeface="Unna"/>
                        <a:sym typeface="Unn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a:solidFill>
                            <a:schemeClr val="dk1"/>
                          </a:solidFill>
                          <a:latin typeface="Open Sans"/>
                          <a:ea typeface="Open Sans"/>
                          <a:cs typeface="Open Sans"/>
                          <a:sym typeface="Open Sans"/>
                        </a:rPr>
                        <a:t>Điều khiển nhân vật và di chuyển</a:t>
                      </a:r>
                      <a:endParaRPr sz="1400">
                        <a:solidFill>
                          <a:schemeClr val="dk1"/>
                        </a:solidFill>
                        <a:latin typeface="Open Sans"/>
                        <a:ea typeface="Open Sans"/>
                        <a:cs typeface="Open Sans"/>
                        <a:sym typeface="Open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 name="Google Shape;624;p39">
            <a:extLst>
              <a:ext uri="{FF2B5EF4-FFF2-40B4-BE49-F238E27FC236}">
                <a16:creationId xmlns:a16="http://schemas.microsoft.com/office/drawing/2014/main" id="{D795BB58-0FEC-4EBD-A284-17BB6C2CB77B}"/>
              </a:ext>
            </a:extLst>
          </p:cNvPr>
          <p:cNvSpPr txBox="1">
            <a:spLocks noGrp="1"/>
          </p:cNvSpPr>
          <p:nvPr>
            <p:ph type="subTitle" idx="1"/>
          </p:nvPr>
        </p:nvSpPr>
        <p:spPr>
          <a:xfrm>
            <a:off x="309649" y="4672927"/>
            <a:ext cx="923400" cy="2013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1000"/>
                                        <p:tgtEl>
                                          <p:spTgt spid="630"/>
                                        </p:tgtEl>
                                      </p:cBhvr>
                                    </p:animEffect>
                                    <p:anim calcmode="lin" valueType="num">
                                      <p:cBhvr>
                                        <p:cTn id="8" dur="1000" fill="hold"/>
                                        <p:tgtEl>
                                          <p:spTgt spid="630"/>
                                        </p:tgtEl>
                                        <p:attrNameLst>
                                          <p:attrName>ppt_x</p:attrName>
                                        </p:attrNameLst>
                                      </p:cBhvr>
                                      <p:tavLst>
                                        <p:tav tm="0">
                                          <p:val>
                                            <p:strVal val="#ppt_x"/>
                                          </p:val>
                                        </p:tav>
                                        <p:tav tm="100000">
                                          <p:val>
                                            <p:strVal val="#ppt_x"/>
                                          </p:val>
                                        </p:tav>
                                      </p:tavLst>
                                    </p:anim>
                                    <p:anim calcmode="lin" valueType="num">
                                      <p:cBhvr>
                                        <p:cTn id="9" dur="1000" fill="hold"/>
                                        <p:tgtEl>
                                          <p:spTgt spid="6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843" name="Google Shape;843;p48"/>
          <p:cNvSpPr txBox="1">
            <a:spLocks noGrp="1"/>
          </p:cNvSpPr>
          <p:nvPr>
            <p:ph type="subTitle" idx="16"/>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07/08/2022</a:t>
            </a:r>
            <a:endParaRPr/>
          </a:p>
        </p:txBody>
      </p:sp>
      <p:pic>
        <p:nvPicPr>
          <p:cNvPr id="28" name="2023-06-12 15-08-20">
            <a:hlinkClick r:id="" action="ppaction://media"/>
            <a:extLst>
              <a:ext uri="{FF2B5EF4-FFF2-40B4-BE49-F238E27FC236}">
                <a16:creationId xmlns:a16="http://schemas.microsoft.com/office/drawing/2014/main" id="{9CFBAD86-11BE-4C15-9001-CE0B62B455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65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56"/>
          <p:cNvSpPr/>
          <p:nvPr/>
        </p:nvSpPr>
        <p:spPr>
          <a:xfrm flipH="1">
            <a:off x="1438750" y="892775"/>
            <a:ext cx="2914500" cy="147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6"/>
          <p:cNvSpPr txBox="1">
            <a:spLocks noGrp="1"/>
          </p:cNvSpPr>
          <p:nvPr>
            <p:ph type="title"/>
          </p:nvPr>
        </p:nvSpPr>
        <p:spPr>
          <a:xfrm>
            <a:off x="857650" y="2517125"/>
            <a:ext cx="4076700" cy="13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Đánh giá</a:t>
            </a:r>
            <a:endParaRPr/>
          </a:p>
        </p:txBody>
      </p:sp>
      <p:sp>
        <p:nvSpPr>
          <p:cNvPr id="1017" name="Google Shape;1017;p56"/>
          <p:cNvSpPr txBox="1">
            <a:spLocks noGrp="1"/>
          </p:cNvSpPr>
          <p:nvPr>
            <p:ph type="title" idx="2"/>
          </p:nvPr>
        </p:nvSpPr>
        <p:spPr>
          <a:xfrm>
            <a:off x="1390150" y="699613"/>
            <a:ext cx="3011700" cy="14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021" name="Google Shape;1021;p56"/>
          <p:cNvSpPr txBox="1">
            <a:spLocks noGrp="1"/>
          </p:cNvSpPr>
          <p:nvPr>
            <p:ph type="subTitle" idx="3"/>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21</a:t>
            </a:r>
            <a:endParaRPr/>
          </a:p>
        </p:txBody>
      </p:sp>
      <p:grpSp>
        <p:nvGrpSpPr>
          <p:cNvPr id="11" name="Google Shape;9713;p89">
            <a:extLst>
              <a:ext uri="{FF2B5EF4-FFF2-40B4-BE49-F238E27FC236}">
                <a16:creationId xmlns:a16="http://schemas.microsoft.com/office/drawing/2014/main" id="{A8FBDAAF-635E-4995-A4F2-56FADDD4BCAD}"/>
              </a:ext>
            </a:extLst>
          </p:cNvPr>
          <p:cNvGrpSpPr/>
          <p:nvPr/>
        </p:nvGrpSpPr>
        <p:grpSpPr>
          <a:xfrm>
            <a:off x="5263146" y="1507428"/>
            <a:ext cx="3186193" cy="1711294"/>
            <a:chOff x="5220616" y="2791061"/>
            <a:chExt cx="373185" cy="302466"/>
          </a:xfrm>
        </p:grpSpPr>
        <p:sp>
          <p:nvSpPr>
            <p:cNvPr id="12" name="Google Shape;9714;p89">
              <a:extLst>
                <a:ext uri="{FF2B5EF4-FFF2-40B4-BE49-F238E27FC236}">
                  <a16:creationId xmlns:a16="http://schemas.microsoft.com/office/drawing/2014/main" id="{AEEBC1B8-AAA3-457F-9291-63A177342144}"/>
                </a:ext>
              </a:extLst>
            </p:cNvPr>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15;p89">
              <a:extLst>
                <a:ext uri="{FF2B5EF4-FFF2-40B4-BE49-F238E27FC236}">
                  <a16:creationId xmlns:a16="http://schemas.microsoft.com/office/drawing/2014/main" id="{4142226B-008F-49C9-BC6C-0BCBAD299236}"/>
                </a:ext>
              </a:extLst>
            </p:cNvPr>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16;p89">
              <a:extLst>
                <a:ext uri="{FF2B5EF4-FFF2-40B4-BE49-F238E27FC236}">
                  <a16:creationId xmlns:a16="http://schemas.microsoft.com/office/drawing/2014/main" id="{A0268D8D-E7B5-48C8-B951-C1072E23D416}"/>
                </a:ext>
              </a:extLst>
            </p:cNvPr>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17;p89">
              <a:extLst>
                <a:ext uri="{FF2B5EF4-FFF2-40B4-BE49-F238E27FC236}">
                  <a16:creationId xmlns:a16="http://schemas.microsoft.com/office/drawing/2014/main" id="{986CDEF6-335F-4683-BE97-91A09171C8E5}"/>
                </a:ext>
              </a:extLst>
            </p:cNvPr>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18;p89">
              <a:extLst>
                <a:ext uri="{FF2B5EF4-FFF2-40B4-BE49-F238E27FC236}">
                  <a16:creationId xmlns:a16="http://schemas.microsoft.com/office/drawing/2014/main" id="{03EDEF73-304B-42DB-858A-41D4EFF60F5C}"/>
                </a:ext>
              </a:extLst>
            </p:cNvPr>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19;p89">
              <a:extLst>
                <a:ext uri="{FF2B5EF4-FFF2-40B4-BE49-F238E27FC236}">
                  <a16:creationId xmlns:a16="http://schemas.microsoft.com/office/drawing/2014/main" id="{208857EA-31E2-411B-B5BA-7D4F991D2AF7}"/>
                </a:ext>
              </a:extLst>
            </p:cNvPr>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720;p89">
              <a:extLst>
                <a:ext uri="{FF2B5EF4-FFF2-40B4-BE49-F238E27FC236}">
                  <a16:creationId xmlns:a16="http://schemas.microsoft.com/office/drawing/2014/main" id="{8340AF37-FE50-4C18-9573-D2D045A61123}"/>
                </a:ext>
              </a:extLst>
            </p:cNvPr>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21;p89">
              <a:extLst>
                <a:ext uri="{FF2B5EF4-FFF2-40B4-BE49-F238E27FC236}">
                  <a16:creationId xmlns:a16="http://schemas.microsoft.com/office/drawing/2014/main" id="{6D77D474-49A0-4AAF-A1C3-BEBA8497046F}"/>
                </a:ext>
              </a:extLst>
            </p:cNvPr>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22;p89">
              <a:extLst>
                <a:ext uri="{FF2B5EF4-FFF2-40B4-BE49-F238E27FC236}">
                  <a16:creationId xmlns:a16="http://schemas.microsoft.com/office/drawing/2014/main" id="{D7E55F59-6AFF-4343-A01B-F7F4AFFB8BE5}"/>
                </a:ext>
              </a:extLst>
            </p:cNvPr>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23;p89">
              <a:extLst>
                <a:ext uri="{FF2B5EF4-FFF2-40B4-BE49-F238E27FC236}">
                  <a16:creationId xmlns:a16="http://schemas.microsoft.com/office/drawing/2014/main" id="{27106912-E7C7-4EEF-B979-67B526951E10}"/>
                </a:ext>
              </a:extLst>
            </p:cNvPr>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24;p89">
              <a:extLst>
                <a:ext uri="{FF2B5EF4-FFF2-40B4-BE49-F238E27FC236}">
                  <a16:creationId xmlns:a16="http://schemas.microsoft.com/office/drawing/2014/main" id="{87DFD85E-58F7-47DB-A0D6-A0F752604928}"/>
                </a:ext>
              </a:extLst>
            </p:cNvPr>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725;p89">
              <a:extLst>
                <a:ext uri="{FF2B5EF4-FFF2-40B4-BE49-F238E27FC236}">
                  <a16:creationId xmlns:a16="http://schemas.microsoft.com/office/drawing/2014/main" id="{41446959-2A9C-459C-A3C4-A8AFC651EC52}"/>
                </a:ext>
              </a:extLst>
            </p:cNvPr>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726;p89">
              <a:extLst>
                <a:ext uri="{FF2B5EF4-FFF2-40B4-BE49-F238E27FC236}">
                  <a16:creationId xmlns:a16="http://schemas.microsoft.com/office/drawing/2014/main" id="{397CC5E2-37A2-453F-B1BD-B49E4F11104C}"/>
                </a:ext>
              </a:extLst>
            </p:cNvPr>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27;p89">
              <a:extLst>
                <a:ext uri="{FF2B5EF4-FFF2-40B4-BE49-F238E27FC236}">
                  <a16:creationId xmlns:a16="http://schemas.microsoft.com/office/drawing/2014/main" id="{44F116E3-1748-45B5-A73E-FABC6F6676FE}"/>
                </a:ext>
              </a:extLst>
            </p:cNvPr>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728;p89">
              <a:extLst>
                <a:ext uri="{FF2B5EF4-FFF2-40B4-BE49-F238E27FC236}">
                  <a16:creationId xmlns:a16="http://schemas.microsoft.com/office/drawing/2014/main" id="{F0EC087E-08A3-47DC-B5F3-BEFBE0FA0543}"/>
                </a:ext>
              </a:extLst>
            </p:cNvPr>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29;p89">
              <a:extLst>
                <a:ext uri="{FF2B5EF4-FFF2-40B4-BE49-F238E27FC236}">
                  <a16:creationId xmlns:a16="http://schemas.microsoft.com/office/drawing/2014/main" id="{859F51FB-AF37-4054-9913-E402E257B26D}"/>
                </a:ext>
              </a:extLst>
            </p:cNvPr>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30;p89">
              <a:extLst>
                <a:ext uri="{FF2B5EF4-FFF2-40B4-BE49-F238E27FC236}">
                  <a16:creationId xmlns:a16="http://schemas.microsoft.com/office/drawing/2014/main" id="{8BF1B449-253F-43C6-8AD9-ED1A382052D1}"/>
                </a:ext>
              </a:extLst>
            </p:cNvPr>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31;p89">
              <a:extLst>
                <a:ext uri="{FF2B5EF4-FFF2-40B4-BE49-F238E27FC236}">
                  <a16:creationId xmlns:a16="http://schemas.microsoft.com/office/drawing/2014/main" id="{1366DC6E-B95A-46A1-9ACA-E5721BED40AA}"/>
                </a:ext>
              </a:extLst>
            </p:cNvPr>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000"/>
                                        <p:tgtEl>
                                          <p:spTgt spid="1016"/>
                                        </p:tgtEl>
                                      </p:cBhvr>
                                    </p:animEffect>
                                    <p:anim calcmode="lin" valueType="num">
                                      <p:cBhvr>
                                        <p:cTn id="8" dur="1000" fill="hold"/>
                                        <p:tgtEl>
                                          <p:spTgt spid="1016"/>
                                        </p:tgtEl>
                                        <p:attrNameLst>
                                          <p:attrName>ppt_x</p:attrName>
                                        </p:attrNameLst>
                                      </p:cBhvr>
                                      <p:tavLst>
                                        <p:tav tm="0">
                                          <p:val>
                                            <p:strVal val="#ppt_x"/>
                                          </p:val>
                                        </p:tav>
                                        <p:tav tm="100000">
                                          <p:val>
                                            <p:strVal val="#ppt_x"/>
                                          </p:val>
                                        </p:tav>
                                      </p:tavLst>
                                    </p:anim>
                                    <p:anim calcmode="lin" valueType="num">
                                      <p:cBhvr>
                                        <p:cTn id="9" dur="1000" fill="hold"/>
                                        <p:tgtEl>
                                          <p:spTgt spid="10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52"/>
          <p:cNvSpPr txBox="1">
            <a:spLocks noGrp="1"/>
          </p:cNvSpPr>
          <p:nvPr>
            <p:ph type="subTitle" idx="1"/>
          </p:nvPr>
        </p:nvSpPr>
        <p:spPr>
          <a:xfrm>
            <a:off x="715100" y="1659425"/>
            <a:ext cx="2990100"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Ưu điểm</a:t>
            </a:r>
            <a:endParaRPr/>
          </a:p>
        </p:txBody>
      </p:sp>
      <p:sp>
        <p:nvSpPr>
          <p:cNvPr id="969" name="Google Shape;969;p52"/>
          <p:cNvSpPr txBox="1">
            <a:spLocks noGrp="1"/>
          </p:cNvSpPr>
          <p:nvPr>
            <p:ph type="subTitle" idx="3"/>
          </p:nvPr>
        </p:nvSpPr>
        <p:spPr>
          <a:xfrm>
            <a:off x="5438675" y="1659425"/>
            <a:ext cx="2990100"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Nhược điểm</a:t>
            </a:r>
            <a:endParaRPr/>
          </a:p>
        </p:txBody>
      </p:sp>
      <p:sp>
        <p:nvSpPr>
          <p:cNvPr id="970" name="Google Shape;970;p52"/>
          <p:cNvSpPr/>
          <p:nvPr/>
        </p:nvSpPr>
        <p:spPr>
          <a:xfrm rot="5400000" flipH="1">
            <a:off x="3441369" y="2320925"/>
            <a:ext cx="2267400" cy="1137900"/>
          </a:xfrm>
          <a:prstGeom prst="ellipse">
            <a:avLst/>
          </a:prstGeom>
          <a:gradFill>
            <a:gsLst>
              <a:gs pos="0">
                <a:srgbClr val="8051FF"/>
              </a:gs>
              <a:gs pos="37000">
                <a:srgbClr val="CF60E1"/>
              </a:gs>
              <a:gs pos="63000">
                <a:srgbClr val="F2C445"/>
              </a:gs>
              <a:gs pos="82000">
                <a:srgbClr val="49C49F"/>
              </a:gs>
              <a:gs pos="100000">
                <a:srgbClr val="49C49F"/>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Kết quả sau khi làm và thử nghiệm</a:t>
            </a:r>
            <a:endParaRPr/>
          </a:p>
        </p:txBody>
      </p:sp>
      <p:sp>
        <p:nvSpPr>
          <p:cNvPr id="972" name="Google Shape;972;p52"/>
          <p:cNvSpPr txBox="1">
            <a:spLocks noGrp="1"/>
          </p:cNvSpPr>
          <p:nvPr>
            <p:ph type="body" idx="2"/>
          </p:nvPr>
        </p:nvSpPr>
        <p:spPr>
          <a:xfrm>
            <a:off x="715225" y="2199424"/>
            <a:ext cx="2990100" cy="2032333"/>
          </a:xfrm>
          <a:prstGeom prst="rect">
            <a:avLst/>
          </a:prstGeom>
        </p:spPr>
        <p:txBody>
          <a:bodyPr spcFirstLastPara="1" wrap="square" lIns="91425" tIns="91425" rIns="91425" bIns="91425" anchor="t" anchorCtr="0">
            <a:noAutofit/>
          </a:bodyPr>
          <a:lstStyle/>
          <a:p>
            <a:pPr marL="274320" lvl="0" indent="-226059" algn="l" rtl="0">
              <a:lnSpc>
                <a:spcPct val="130000"/>
              </a:lnSpc>
              <a:spcBef>
                <a:spcPts val="0"/>
              </a:spcBef>
              <a:spcAft>
                <a:spcPts val="0"/>
              </a:spcAft>
              <a:buSzPts val="1400"/>
              <a:buChar char="●"/>
            </a:pPr>
            <a:r>
              <a:rPr lang="en-US"/>
              <a:t>Có thể chơi trên nhiều nền tảng khác nhau.</a:t>
            </a:r>
            <a:endParaRPr/>
          </a:p>
          <a:p>
            <a:pPr marL="274320" lvl="0" indent="-226059" algn="l" rtl="0">
              <a:lnSpc>
                <a:spcPct val="130000"/>
              </a:lnSpc>
              <a:spcBef>
                <a:spcPts val="0"/>
              </a:spcBef>
              <a:spcAft>
                <a:spcPts val="0"/>
              </a:spcAft>
              <a:buSzPts val="1400"/>
              <a:buChar char="●"/>
            </a:pPr>
            <a:r>
              <a:rPr lang="en-US"/>
              <a:t>Có thể kết nối nhiều người chơi trên nhiều nền tảng.</a:t>
            </a:r>
            <a:endParaRPr/>
          </a:p>
          <a:p>
            <a:pPr marL="274320" lvl="0" indent="-226059" algn="l" rtl="0">
              <a:lnSpc>
                <a:spcPct val="130000"/>
              </a:lnSpc>
              <a:spcBef>
                <a:spcPts val="0"/>
              </a:spcBef>
              <a:spcAft>
                <a:spcPts val="0"/>
              </a:spcAft>
              <a:buSzPts val="1400"/>
              <a:buChar char="●"/>
            </a:pPr>
            <a:r>
              <a:rPr lang="en-US"/>
              <a:t>Game khá nhẹ khoảng 60KB phù hợp các máy cấu hình khác nhau.</a:t>
            </a:r>
            <a:endParaRPr/>
          </a:p>
        </p:txBody>
      </p:sp>
      <p:sp>
        <p:nvSpPr>
          <p:cNvPr id="973" name="Google Shape;973;p52"/>
          <p:cNvSpPr/>
          <p:nvPr/>
        </p:nvSpPr>
        <p:spPr>
          <a:xfrm rot="5400000" flipH="1">
            <a:off x="3631431" y="2320925"/>
            <a:ext cx="2267400" cy="113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rot="5400000" flipH="1">
            <a:off x="3245169" y="2320925"/>
            <a:ext cx="2267400" cy="113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txBox="1">
            <a:spLocks noGrp="1"/>
          </p:cNvSpPr>
          <p:nvPr>
            <p:ph type="subTitle" idx="5"/>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a:t>24</a:t>
            </a:r>
            <a:endParaRPr/>
          </a:p>
        </p:txBody>
      </p:sp>
      <p:sp>
        <p:nvSpPr>
          <p:cNvPr id="976" name="Google Shape;976;p52"/>
          <p:cNvSpPr txBox="1">
            <a:spLocks noGrp="1"/>
          </p:cNvSpPr>
          <p:nvPr>
            <p:ph type="body" idx="4"/>
          </p:nvPr>
        </p:nvSpPr>
        <p:spPr>
          <a:xfrm>
            <a:off x="5438800" y="2199424"/>
            <a:ext cx="2990100" cy="2409075"/>
          </a:xfrm>
          <a:prstGeom prst="rect">
            <a:avLst/>
          </a:prstGeom>
        </p:spPr>
        <p:txBody>
          <a:bodyPr spcFirstLastPara="1" wrap="square" lIns="91425" tIns="91425" rIns="91425" bIns="91425" anchor="t" anchorCtr="0">
            <a:noAutofit/>
          </a:bodyPr>
          <a:lstStyle/>
          <a:p>
            <a:pPr marL="274320" lvl="0" indent="-226059" algn="l" rtl="0">
              <a:lnSpc>
                <a:spcPct val="130000"/>
              </a:lnSpc>
              <a:spcBef>
                <a:spcPts val="0"/>
              </a:spcBef>
              <a:spcAft>
                <a:spcPts val="0"/>
              </a:spcAft>
              <a:buSzPts val="1400"/>
              <a:buChar char="●"/>
            </a:pPr>
            <a:r>
              <a:rPr lang="en-US"/>
              <a:t>Độ FPS còn chưa ổn định, game còn giật.</a:t>
            </a:r>
            <a:endParaRPr/>
          </a:p>
          <a:p>
            <a:pPr marL="274320" lvl="0" indent="-226059" algn="l" rtl="0">
              <a:lnSpc>
                <a:spcPct val="130000"/>
              </a:lnSpc>
              <a:spcBef>
                <a:spcPts val="0"/>
              </a:spcBef>
              <a:spcAft>
                <a:spcPts val="0"/>
              </a:spcAft>
              <a:buSzPts val="1400"/>
              <a:buChar char="●"/>
            </a:pPr>
            <a:r>
              <a:rPr lang="en-US"/>
              <a:t>Vũ khí, nhân vật, bản đồ chưa đa dạng.</a:t>
            </a:r>
            <a:endParaRPr/>
          </a:p>
          <a:p>
            <a:pPr marL="274320" lvl="0" indent="-226059" algn="l" rtl="0">
              <a:lnSpc>
                <a:spcPct val="130000"/>
              </a:lnSpc>
              <a:spcBef>
                <a:spcPts val="0"/>
              </a:spcBef>
              <a:spcAft>
                <a:spcPts val="0"/>
              </a:spcAft>
              <a:buSzPts val="1400"/>
              <a:buChar char="●"/>
            </a:pPr>
            <a:r>
              <a:rPr lang="en-US"/>
              <a:t>Chế độ chơi chưa được phong phú.</a:t>
            </a:r>
            <a:endParaRPr/>
          </a:p>
          <a:p>
            <a:pPr marL="274320" lvl="0" indent="-226059" algn="l" rtl="0">
              <a:lnSpc>
                <a:spcPct val="130000"/>
              </a:lnSpc>
              <a:spcBef>
                <a:spcPts val="0"/>
              </a:spcBef>
              <a:spcAft>
                <a:spcPts val="0"/>
              </a:spcAft>
              <a:buSzPts val="1400"/>
              <a:buChar char="●"/>
            </a:pPr>
            <a:r>
              <a:rPr lang="en"/>
              <a:t>Một số chức năng còn chưa hoàn thiện.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8">
                                            <p:txEl>
                                              <p:pRg st="0" end="0"/>
                                            </p:txEl>
                                          </p:spTgt>
                                        </p:tgtEl>
                                        <p:attrNameLst>
                                          <p:attrName>style.visibility</p:attrName>
                                        </p:attrNameLst>
                                      </p:cBhvr>
                                      <p:to>
                                        <p:strVal val="visible"/>
                                      </p:to>
                                    </p:set>
                                    <p:animEffect transition="in" filter="fade">
                                      <p:cBhvr>
                                        <p:cTn id="7" dur="1000"/>
                                        <p:tgtEl>
                                          <p:spTgt spid="968">
                                            <p:txEl>
                                              <p:pRg st="0" end="0"/>
                                            </p:txEl>
                                          </p:spTgt>
                                        </p:tgtEl>
                                      </p:cBhvr>
                                    </p:animEffect>
                                    <p:anim calcmode="lin" valueType="num">
                                      <p:cBhvr>
                                        <p:cTn id="8" dur="1000" fill="hold"/>
                                        <p:tgtEl>
                                          <p:spTgt spid="9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72">
                                            <p:txEl>
                                              <p:pRg st="0" end="0"/>
                                            </p:txEl>
                                          </p:spTgt>
                                        </p:tgtEl>
                                        <p:attrNameLst>
                                          <p:attrName>style.visibility</p:attrName>
                                        </p:attrNameLst>
                                      </p:cBhvr>
                                      <p:to>
                                        <p:strVal val="visible"/>
                                      </p:to>
                                    </p:set>
                                    <p:animEffect transition="in" filter="fade">
                                      <p:cBhvr>
                                        <p:cTn id="12" dur="1000"/>
                                        <p:tgtEl>
                                          <p:spTgt spid="972">
                                            <p:txEl>
                                              <p:pRg st="0" end="0"/>
                                            </p:txEl>
                                          </p:spTgt>
                                        </p:tgtEl>
                                      </p:cBhvr>
                                    </p:animEffect>
                                    <p:anim calcmode="lin" valueType="num">
                                      <p:cBhvr>
                                        <p:cTn id="13" dur="1000" fill="hold"/>
                                        <p:tgtEl>
                                          <p:spTgt spid="97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72">
                                            <p:txEl>
                                              <p:pRg st="1" end="1"/>
                                            </p:txEl>
                                          </p:spTgt>
                                        </p:tgtEl>
                                        <p:attrNameLst>
                                          <p:attrName>style.visibility</p:attrName>
                                        </p:attrNameLst>
                                      </p:cBhvr>
                                      <p:to>
                                        <p:strVal val="visible"/>
                                      </p:to>
                                    </p:set>
                                    <p:animEffect transition="in" filter="fade">
                                      <p:cBhvr>
                                        <p:cTn id="19" dur="1000"/>
                                        <p:tgtEl>
                                          <p:spTgt spid="972">
                                            <p:txEl>
                                              <p:pRg st="1" end="1"/>
                                            </p:txEl>
                                          </p:spTgt>
                                        </p:tgtEl>
                                      </p:cBhvr>
                                    </p:animEffect>
                                    <p:anim calcmode="lin" valueType="num">
                                      <p:cBhvr>
                                        <p:cTn id="20" dur="1000" fill="hold"/>
                                        <p:tgtEl>
                                          <p:spTgt spid="97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7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72">
                                            <p:txEl>
                                              <p:pRg st="2" end="2"/>
                                            </p:txEl>
                                          </p:spTgt>
                                        </p:tgtEl>
                                        <p:attrNameLst>
                                          <p:attrName>style.visibility</p:attrName>
                                        </p:attrNameLst>
                                      </p:cBhvr>
                                      <p:to>
                                        <p:strVal val="visible"/>
                                      </p:to>
                                    </p:set>
                                    <p:animEffect transition="in" filter="fade">
                                      <p:cBhvr>
                                        <p:cTn id="26" dur="1000"/>
                                        <p:tgtEl>
                                          <p:spTgt spid="972">
                                            <p:txEl>
                                              <p:pRg st="2" end="2"/>
                                            </p:txEl>
                                          </p:spTgt>
                                        </p:tgtEl>
                                      </p:cBhvr>
                                    </p:animEffect>
                                    <p:anim calcmode="lin" valueType="num">
                                      <p:cBhvr>
                                        <p:cTn id="27" dur="1000" fill="hold"/>
                                        <p:tgtEl>
                                          <p:spTgt spid="97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7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69">
                                            <p:txEl>
                                              <p:pRg st="0" end="0"/>
                                            </p:txEl>
                                          </p:spTgt>
                                        </p:tgtEl>
                                        <p:attrNameLst>
                                          <p:attrName>style.visibility</p:attrName>
                                        </p:attrNameLst>
                                      </p:cBhvr>
                                      <p:to>
                                        <p:strVal val="visible"/>
                                      </p:to>
                                    </p:set>
                                    <p:anim calcmode="lin" valueType="num">
                                      <p:cBhvr additive="base">
                                        <p:cTn id="33" dur="500" fill="hold"/>
                                        <p:tgtEl>
                                          <p:spTgt spid="969">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69">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76">
                                            <p:txEl>
                                              <p:pRg st="0" end="0"/>
                                            </p:txEl>
                                          </p:spTgt>
                                        </p:tgtEl>
                                        <p:attrNameLst>
                                          <p:attrName>style.visibility</p:attrName>
                                        </p:attrNameLst>
                                      </p:cBhvr>
                                      <p:to>
                                        <p:strVal val="visible"/>
                                      </p:to>
                                    </p:set>
                                    <p:anim calcmode="lin" valueType="num">
                                      <p:cBhvr additive="base">
                                        <p:cTn id="37" dur="500" fill="hold"/>
                                        <p:tgtEl>
                                          <p:spTgt spid="976">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76">
                                            <p:txEl>
                                              <p:pRg st="1" end="1"/>
                                            </p:txEl>
                                          </p:spTgt>
                                        </p:tgtEl>
                                        <p:attrNameLst>
                                          <p:attrName>style.visibility</p:attrName>
                                        </p:attrNameLst>
                                      </p:cBhvr>
                                      <p:to>
                                        <p:strVal val="visible"/>
                                      </p:to>
                                    </p:set>
                                    <p:anim calcmode="lin" valueType="num">
                                      <p:cBhvr additive="base">
                                        <p:cTn id="43" dur="500" fill="hold"/>
                                        <p:tgtEl>
                                          <p:spTgt spid="976">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76">
                                            <p:txEl>
                                              <p:pRg st="2" end="2"/>
                                            </p:txEl>
                                          </p:spTgt>
                                        </p:tgtEl>
                                        <p:attrNameLst>
                                          <p:attrName>style.visibility</p:attrName>
                                        </p:attrNameLst>
                                      </p:cBhvr>
                                      <p:to>
                                        <p:strVal val="visible"/>
                                      </p:to>
                                    </p:set>
                                    <p:anim calcmode="lin" valueType="num">
                                      <p:cBhvr additive="base">
                                        <p:cTn id="49" dur="500" fill="hold"/>
                                        <p:tgtEl>
                                          <p:spTgt spid="976">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76">
                                            <p:txEl>
                                              <p:pRg st="3" end="3"/>
                                            </p:txEl>
                                          </p:spTgt>
                                        </p:tgtEl>
                                        <p:attrNameLst>
                                          <p:attrName>style.visibility</p:attrName>
                                        </p:attrNameLst>
                                      </p:cBhvr>
                                      <p:to>
                                        <p:strVal val="visible"/>
                                      </p:to>
                                    </p:set>
                                    <p:anim calcmode="lin" valueType="num">
                                      <p:cBhvr additive="base">
                                        <p:cTn id="55" dur="500" fill="hold"/>
                                        <p:tgtEl>
                                          <p:spTgt spid="976">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7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 grpId="0" build="p"/>
      <p:bldP spid="969" grpId="0" build="p"/>
      <p:bldP spid="972" grpId="0" build="p"/>
      <p:bldP spid="97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8"/>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Mục tiêu hướng đến</a:t>
            </a:r>
            <a:endParaRPr/>
          </a:p>
        </p:txBody>
      </p:sp>
      <p:sp>
        <p:nvSpPr>
          <p:cNvPr id="1096" name="Google Shape;1096;p58"/>
          <p:cNvSpPr/>
          <p:nvPr/>
        </p:nvSpPr>
        <p:spPr>
          <a:xfrm flipH="1">
            <a:off x="3205350" y="1191675"/>
            <a:ext cx="2733300" cy="3378000"/>
          </a:xfrm>
          <a:prstGeom prst="round2SameRect">
            <a:avLst>
              <a:gd name="adj1" fmla="val 4757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7" name="Google Shape;1097;p58"/>
          <p:cNvPicPr preferRelativeResize="0"/>
          <p:nvPr/>
        </p:nvPicPr>
        <p:blipFill rotWithShape="1">
          <a:blip r:embed="rId3">
            <a:alphaModFix/>
          </a:blip>
          <a:srcRect l="22291" t="3241" r="25527"/>
          <a:stretch/>
        </p:blipFill>
        <p:spPr>
          <a:xfrm>
            <a:off x="3290987" y="1297598"/>
            <a:ext cx="2562000" cy="3166500"/>
          </a:xfrm>
          <a:prstGeom prst="round2SameRect">
            <a:avLst>
              <a:gd name="adj1" fmla="val 47048"/>
              <a:gd name="adj2" fmla="val 0"/>
            </a:avLst>
          </a:prstGeom>
          <a:noFill/>
          <a:ln>
            <a:noFill/>
          </a:ln>
        </p:spPr>
      </p:pic>
      <p:sp>
        <p:nvSpPr>
          <p:cNvPr id="1098" name="Google Shape;1098;p58"/>
          <p:cNvSpPr txBox="1"/>
          <p:nvPr/>
        </p:nvSpPr>
        <p:spPr>
          <a:xfrm>
            <a:off x="724025" y="1696288"/>
            <a:ext cx="1914600" cy="48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i="1">
                <a:latin typeface="Unna"/>
                <a:ea typeface="Unna"/>
                <a:cs typeface="Unna"/>
                <a:sym typeface="Unna"/>
              </a:rPr>
              <a:t>Tính năng</a:t>
            </a:r>
            <a:endParaRPr sz="2200" i="1">
              <a:latin typeface="Unna"/>
              <a:ea typeface="Unna"/>
              <a:cs typeface="Unna"/>
              <a:sym typeface="Unna"/>
            </a:endParaRPr>
          </a:p>
        </p:txBody>
      </p:sp>
      <p:sp>
        <p:nvSpPr>
          <p:cNvPr id="1099" name="Google Shape;1099;p58"/>
          <p:cNvSpPr txBox="1"/>
          <p:nvPr/>
        </p:nvSpPr>
        <p:spPr>
          <a:xfrm>
            <a:off x="724025" y="2124912"/>
            <a:ext cx="1914600" cy="59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Thêm Chat, Voice</a:t>
            </a:r>
            <a:endParaRPr>
              <a:solidFill>
                <a:schemeClr val="dk1"/>
              </a:solidFill>
              <a:latin typeface="Open Sans"/>
              <a:ea typeface="Open Sans"/>
              <a:cs typeface="Open Sans"/>
              <a:sym typeface="Open Sans"/>
            </a:endParaRPr>
          </a:p>
          <a:p>
            <a:pPr marL="0" lvl="0" indent="0" algn="r" rtl="0">
              <a:spcBef>
                <a:spcPts val="0"/>
              </a:spcBef>
              <a:spcAft>
                <a:spcPts val="0"/>
              </a:spcAft>
              <a:buNone/>
            </a:pPr>
            <a:endParaRPr>
              <a:solidFill>
                <a:schemeClr val="dk1"/>
              </a:solidFill>
              <a:latin typeface="Open Sans"/>
              <a:ea typeface="Open Sans"/>
              <a:cs typeface="Open Sans"/>
              <a:sym typeface="Open Sans"/>
            </a:endParaRPr>
          </a:p>
        </p:txBody>
      </p:sp>
      <p:sp>
        <p:nvSpPr>
          <p:cNvPr id="1100" name="Google Shape;1100;p58"/>
          <p:cNvSpPr txBox="1"/>
          <p:nvPr/>
        </p:nvSpPr>
        <p:spPr>
          <a:xfrm>
            <a:off x="726100" y="2498682"/>
            <a:ext cx="1914600" cy="48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i="1">
                <a:latin typeface="Unna"/>
                <a:ea typeface="Unna"/>
                <a:cs typeface="Unna"/>
                <a:sym typeface="Unna"/>
              </a:rPr>
              <a:t>Trải nghiệm</a:t>
            </a:r>
            <a:endParaRPr sz="2200" i="1">
              <a:latin typeface="Unna"/>
              <a:ea typeface="Unna"/>
              <a:cs typeface="Unna"/>
              <a:sym typeface="Unna"/>
            </a:endParaRPr>
          </a:p>
        </p:txBody>
      </p:sp>
      <p:sp>
        <p:nvSpPr>
          <p:cNvPr id="1101" name="Google Shape;1101;p58"/>
          <p:cNvSpPr txBox="1"/>
          <p:nvPr/>
        </p:nvSpPr>
        <p:spPr>
          <a:xfrm>
            <a:off x="726100" y="2927432"/>
            <a:ext cx="1914600" cy="59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Tối ưu hoá việc ổn định FPS</a:t>
            </a:r>
            <a:endParaRPr>
              <a:solidFill>
                <a:schemeClr val="dk1"/>
              </a:solidFill>
              <a:latin typeface="Open Sans"/>
              <a:ea typeface="Open Sans"/>
              <a:cs typeface="Open Sans"/>
              <a:sym typeface="Open Sans"/>
            </a:endParaRPr>
          </a:p>
        </p:txBody>
      </p:sp>
      <p:cxnSp>
        <p:nvCxnSpPr>
          <p:cNvPr id="1102" name="Google Shape;1102;p58"/>
          <p:cNvCxnSpPr>
            <a:stCxn id="1098" idx="3"/>
          </p:cNvCxnSpPr>
          <p:nvPr/>
        </p:nvCxnSpPr>
        <p:spPr>
          <a:xfrm>
            <a:off x="2638625" y="1939138"/>
            <a:ext cx="685800" cy="0"/>
          </a:xfrm>
          <a:prstGeom prst="straightConnector1">
            <a:avLst/>
          </a:prstGeom>
          <a:noFill/>
          <a:ln w="9525" cap="flat" cmpd="sng">
            <a:solidFill>
              <a:schemeClr val="dk1"/>
            </a:solidFill>
            <a:prstDash val="solid"/>
            <a:round/>
            <a:headEnd type="none" w="med" len="med"/>
            <a:tailEnd type="none" w="med" len="med"/>
          </a:ln>
        </p:spPr>
      </p:cxnSp>
      <p:cxnSp>
        <p:nvCxnSpPr>
          <p:cNvPr id="1103" name="Google Shape;1103;p58"/>
          <p:cNvCxnSpPr>
            <a:stCxn id="1100" idx="3"/>
          </p:cNvCxnSpPr>
          <p:nvPr/>
        </p:nvCxnSpPr>
        <p:spPr>
          <a:xfrm>
            <a:off x="2640700" y="2741532"/>
            <a:ext cx="571500" cy="0"/>
          </a:xfrm>
          <a:prstGeom prst="straightConnector1">
            <a:avLst/>
          </a:prstGeom>
          <a:noFill/>
          <a:ln w="9525" cap="flat" cmpd="sng">
            <a:solidFill>
              <a:schemeClr val="dk1"/>
            </a:solidFill>
            <a:prstDash val="solid"/>
            <a:round/>
            <a:headEnd type="none" w="med" len="med"/>
            <a:tailEnd type="none" w="med" len="med"/>
          </a:ln>
        </p:spPr>
      </p:cxnSp>
      <p:sp>
        <p:nvSpPr>
          <p:cNvPr id="1104" name="Google Shape;1104;p58"/>
          <p:cNvSpPr txBox="1"/>
          <p:nvPr/>
        </p:nvSpPr>
        <p:spPr>
          <a:xfrm flipH="1">
            <a:off x="6514300" y="1696288"/>
            <a:ext cx="19146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i="1">
                <a:latin typeface="Unna"/>
                <a:ea typeface="Unna"/>
                <a:cs typeface="Unna"/>
                <a:sym typeface="Unna"/>
              </a:rPr>
              <a:t>Thiết bị</a:t>
            </a:r>
            <a:endParaRPr sz="2200" i="1">
              <a:latin typeface="Unna"/>
              <a:ea typeface="Unna"/>
              <a:cs typeface="Unna"/>
              <a:sym typeface="Unna"/>
            </a:endParaRPr>
          </a:p>
        </p:txBody>
      </p:sp>
      <p:sp>
        <p:nvSpPr>
          <p:cNvPr id="1105" name="Google Shape;1105;p58"/>
          <p:cNvSpPr txBox="1"/>
          <p:nvPr/>
        </p:nvSpPr>
        <p:spPr>
          <a:xfrm flipH="1">
            <a:off x="6514300" y="2124912"/>
            <a:ext cx="19146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Đa dạng thêm như các thiết bị IOS</a:t>
            </a:r>
            <a:endParaRPr>
              <a:solidFill>
                <a:schemeClr val="dk1"/>
              </a:solidFill>
              <a:latin typeface="Open Sans"/>
              <a:ea typeface="Open Sans"/>
              <a:cs typeface="Open Sans"/>
              <a:sym typeface="Open Sans"/>
            </a:endParaRPr>
          </a:p>
        </p:txBody>
      </p:sp>
      <p:sp>
        <p:nvSpPr>
          <p:cNvPr id="1106" name="Google Shape;1106;p58"/>
          <p:cNvSpPr txBox="1"/>
          <p:nvPr/>
        </p:nvSpPr>
        <p:spPr>
          <a:xfrm flipH="1">
            <a:off x="6514300" y="3039313"/>
            <a:ext cx="19146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i="1">
                <a:latin typeface="Unna"/>
                <a:ea typeface="Unna"/>
                <a:cs typeface="Unna"/>
                <a:sym typeface="Unna"/>
              </a:rPr>
              <a:t>Chế độ</a:t>
            </a:r>
            <a:endParaRPr sz="2200" i="1">
              <a:latin typeface="Unna"/>
              <a:ea typeface="Unna"/>
              <a:cs typeface="Unna"/>
              <a:sym typeface="Unna"/>
            </a:endParaRPr>
          </a:p>
        </p:txBody>
      </p:sp>
      <p:sp>
        <p:nvSpPr>
          <p:cNvPr id="1107" name="Google Shape;1107;p58"/>
          <p:cNvSpPr txBox="1"/>
          <p:nvPr/>
        </p:nvSpPr>
        <p:spPr>
          <a:xfrm flipH="1">
            <a:off x="6514300" y="3468063"/>
            <a:ext cx="19146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Thêm một số boss hoặc chế độ đấu đội</a:t>
            </a:r>
            <a:endParaRPr>
              <a:solidFill>
                <a:schemeClr val="dk1"/>
              </a:solidFill>
              <a:latin typeface="Open Sans"/>
              <a:ea typeface="Open Sans"/>
              <a:cs typeface="Open Sans"/>
              <a:sym typeface="Open Sans"/>
            </a:endParaRPr>
          </a:p>
        </p:txBody>
      </p:sp>
      <p:cxnSp>
        <p:nvCxnSpPr>
          <p:cNvPr id="1108" name="Google Shape;1108;p58"/>
          <p:cNvCxnSpPr>
            <a:stCxn id="1104" idx="3"/>
          </p:cNvCxnSpPr>
          <p:nvPr/>
        </p:nvCxnSpPr>
        <p:spPr>
          <a:xfrm rot="10800000">
            <a:off x="5819800" y="1939138"/>
            <a:ext cx="694500" cy="0"/>
          </a:xfrm>
          <a:prstGeom prst="straightConnector1">
            <a:avLst/>
          </a:prstGeom>
          <a:noFill/>
          <a:ln w="9525" cap="flat" cmpd="sng">
            <a:solidFill>
              <a:schemeClr val="dk1"/>
            </a:solidFill>
            <a:prstDash val="solid"/>
            <a:round/>
            <a:headEnd type="none" w="med" len="med"/>
            <a:tailEnd type="none" w="med" len="med"/>
          </a:ln>
        </p:spPr>
      </p:cxnSp>
      <p:cxnSp>
        <p:nvCxnSpPr>
          <p:cNvPr id="1109" name="Google Shape;1109;p58"/>
          <p:cNvCxnSpPr>
            <a:stCxn id="1106" idx="3"/>
          </p:cNvCxnSpPr>
          <p:nvPr/>
        </p:nvCxnSpPr>
        <p:spPr>
          <a:xfrm rot="10800000">
            <a:off x="5942800" y="3282163"/>
            <a:ext cx="571500" cy="0"/>
          </a:xfrm>
          <a:prstGeom prst="straightConnector1">
            <a:avLst/>
          </a:prstGeom>
          <a:noFill/>
          <a:ln w="9525" cap="flat" cmpd="sng">
            <a:solidFill>
              <a:schemeClr val="dk1"/>
            </a:solidFill>
            <a:prstDash val="solid"/>
            <a:round/>
            <a:headEnd type="none" w="med" len="med"/>
            <a:tailEnd type="none" w="med" len="med"/>
          </a:ln>
        </p:spPr>
      </p:cxnSp>
      <p:sp>
        <p:nvSpPr>
          <p:cNvPr id="1110" name="Google Shape;1110;p58"/>
          <p:cNvSpPr txBox="1">
            <a:spLocks noGrp="1"/>
          </p:cNvSpPr>
          <p:nvPr>
            <p:ph type="subTitle" idx="1"/>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a:t>23</a:t>
            </a:r>
            <a:endParaRPr/>
          </a:p>
        </p:txBody>
      </p:sp>
      <p:sp>
        <p:nvSpPr>
          <p:cNvPr id="37" name="Google Shape;1100;p58">
            <a:extLst>
              <a:ext uri="{FF2B5EF4-FFF2-40B4-BE49-F238E27FC236}">
                <a16:creationId xmlns:a16="http://schemas.microsoft.com/office/drawing/2014/main" id="{9E4F39EA-7173-469D-BE15-B6F21CD70505}"/>
              </a:ext>
            </a:extLst>
          </p:cNvPr>
          <p:cNvSpPr txBox="1"/>
          <p:nvPr/>
        </p:nvSpPr>
        <p:spPr>
          <a:xfrm>
            <a:off x="399634" y="3458078"/>
            <a:ext cx="2229604" cy="48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i="1">
                <a:latin typeface="Unna"/>
                <a:ea typeface="Unna"/>
                <a:cs typeface="Unna"/>
                <a:sym typeface="Unna"/>
              </a:rPr>
              <a:t>Đồ hoạ, tài nguyên</a:t>
            </a:r>
            <a:endParaRPr sz="2200" i="1">
              <a:latin typeface="Unna"/>
              <a:ea typeface="Unna"/>
              <a:cs typeface="Unna"/>
              <a:sym typeface="Unna"/>
            </a:endParaRPr>
          </a:p>
        </p:txBody>
      </p:sp>
      <p:sp>
        <p:nvSpPr>
          <p:cNvPr id="38" name="Google Shape;1101;p58">
            <a:extLst>
              <a:ext uri="{FF2B5EF4-FFF2-40B4-BE49-F238E27FC236}">
                <a16:creationId xmlns:a16="http://schemas.microsoft.com/office/drawing/2014/main" id="{585A197B-D9E1-4DF3-A2CD-E06C1ADDDEDB}"/>
              </a:ext>
            </a:extLst>
          </p:cNvPr>
          <p:cNvSpPr txBox="1"/>
          <p:nvPr/>
        </p:nvSpPr>
        <p:spPr>
          <a:xfrm>
            <a:off x="714638" y="3886828"/>
            <a:ext cx="1914600" cy="59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Thêm bản đồ, vũ khí , nhân vật</a:t>
            </a:r>
            <a:endParaRPr>
              <a:solidFill>
                <a:schemeClr val="dk1"/>
              </a:solidFill>
              <a:latin typeface="Open Sans"/>
              <a:ea typeface="Open Sans"/>
              <a:cs typeface="Open Sans"/>
              <a:sym typeface="Open Sans"/>
            </a:endParaRPr>
          </a:p>
        </p:txBody>
      </p:sp>
      <p:cxnSp>
        <p:nvCxnSpPr>
          <p:cNvPr id="39" name="Google Shape;1103;p58">
            <a:extLst>
              <a:ext uri="{FF2B5EF4-FFF2-40B4-BE49-F238E27FC236}">
                <a16:creationId xmlns:a16="http://schemas.microsoft.com/office/drawing/2014/main" id="{1242DAD2-6489-4EB6-ABEB-713365F9DB68}"/>
              </a:ext>
            </a:extLst>
          </p:cNvPr>
          <p:cNvCxnSpPr>
            <a:cxnSpLocks/>
            <a:stCxn id="37" idx="3"/>
          </p:cNvCxnSpPr>
          <p:nvPr/>
        </p:nvCxnSpPr>
        <p:spPr>
          <a:xfrm>
            <a:off x="2629238" y="3700928"/>
            <a:ext cx="57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98"/>
                                        </p:tgtEl>
                                        <p:attrNameLst>
                                          <p:attrName>style.visibility</p:attrName>
                                        </p:attrNameLst>
                                      </p:cBhvr>
                                      <p:to>
                                        <p:strVal val="visible"/>
                                      </p:to>
                                    </p:set>
                                    <p:animEffect transition="in" filter="fade">
                                      <p:cBhvr>
                                        <p:cTn id="7" dur="1000"/>
                                        <p:tgtEl>
                                          <p:spTgt spid="1098"/>
                                        </p:tgtEl>
                                      </p:cBhvr>
                                    </p:animEffect>
                                    <p:anim calcmode="lin" valueType="num">
                                      <p:cBhvr>
                                        <p:cTn id="8" dur="1000" fill="hold"/>
                                        <p:tgtEl>
                                          <p:spTgt spid="1098"/>
                                        </p:tgtEl>
                                        <p:attrNameLst>
                                          <p:attrName>ppt_x</p:attrName>
                                        </p:attrNameLst>
                                      </p:cBhvr>
                                      <p:tavLst>
                                        <p:tav tm="0">
                                          <p:val>
                                            <p:strVal val="#ppt_x"/>
                                          </p:val>
                                        </p:tav>
                                        <p:tav tm="100000">
                                          <p:val>
                                            <p:strVal val="#ppt_x"/>
                                          </p:val>
                                        </p:tav>
                                      </p:tavLst>
                                    </p:anim>
                                    <p:anim calcmode="lin" valueType="num">
                                      <p:cBhvr>
                                        <p:cTn id="9" dur="1000" fill="hold"/>
                                        <p:tgtEl>
                                          <p:spTgt spid="109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9"/>
                                        </p:tgtEl>
                                        <p:attrNameLst>
                                          <p:attrName>style.visibility</p:attrName>
                                        </p:attrNameLst>
                                      </p:cBhvr>
                                      <p:to>
                                        <p:strVal val="visible"/>
                                      </p:to>
                                    </p:set>
                                    <p:animEffect transition="in" filter="fade">
                                      <p:cBhvr>
                                        <p:cTn id="12" dur="1000"/>
                                        <p:tgtEl>
                                          <p:spTgt spid="1099"/>
                                        </p:tgtEl>
                                      </p:cBhvr>
                                    </p:animEffect>
                                    <p:anim calcmode="lin" valueType="num">
                                      <p:cBhvr>
                                        <p:cTn id="13" dur="1000" fill="hold"/>
                                        <p:tgtEl>
                                          <p:spTgt spid="1099"/>
                                        </p:tgtEl>
                                        <p:attrNameLst>
                                          <p:attrName>ppt_x</p:attrName>
                                        </p:attrNameLst>
                                      </p:cBhvr>
                                      <p:tavLst>
                                        <p:tav tm="0">
                                          <p:val>
                                            <p:strVal val="#ppt_x"/>
                                          </p:val>
                                        </p:tav>
                                        <p:tav tm="100000">
                                          <p:val>
                                            <p:strVal val="#ppt_x"/>
                                          </p:val>
                                        </p:tav>
                                      </p:tavLst>
                                    </p:anim>
                                    <p:anim calcmode="lin" valueType="num">
                                      <p:cBhvr>
                                        <p:cTn id="14" dur="1000" fill="hold"/>
                                        <p:tgtEl>
                                          <p:spTgt spid="109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00"/>
                                        </p:tgtEl>
                                        <p:attrNameLst>
                                          <p:attrName>style.visibility</p:attrName>
                                        </p:attrNameLst>
                                      </p:cBhvr>
                                      <p:to>
                                        <p:strVal val="visible"/>
                                      </p:to>
                                    </p:set>
                                    <p:animEffect transition="in" filter="fade">
                                      <p:cBhvr>
                                        <p:cTn id="17" dur="1000"/>
                                        <p:tgtEl>
                                          <p:spTgt spid="1100"/>
                                        </p:tgtEl>
                                      </p:cBhvr>
                                    </p:animEffect>
                                    <p:anim calcmode="lin" valueType="num">
                                      <p:cBhvr>
                                        <p:cTn id="18" dur="1000" fill="hold"/>
                                        <p:tgtEl>
                                          <p:spTgt spid="1100"/>
                                        </p:tgtEl>
                                        <p:attrNameLst>
                                          <p:attrName>ppt_x</p:attrName>
                                        </p:attrNameLst>
                                      </p:cBhvr>
                                      <p:tavLst>
                                        <p:tav tm="0">
                                          <p:val>
                                            <p:strVal val="#ppt_x"/>
                                          </p:val>
                                        </p:tav>
                                        <p:tav tm="100000">
                                          <p:val>
                                            <p:strVal val="#ppt_x"/>
                                          </p:val>
                                        </p:tav>
                                      </p:tavLst>
                                    </p:anim>
                                    <p:anim calcmode="lin" valueType="num">
                                      <p:cBhvr>
                                        <p:cTn id="19" dur="1000" fill="hold"/>
                                        <p:tgtEl>
                                          <p:spTgt spid="110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1"/>
                                        </p:tgtEl>
                                        <p:attrNameLst>
                                          <p:attrName>style.visibility</p:attrName>
                                        </p:attrNameLst>
                                      </p:cBhvr>
                                      <p:to>
                                        <p:strVal val="visible"/>
                                      </p:to>
                                    </p:set>
                                    <p:animEffect transition="in" filter="fade">
                                      <p:cBhvr>
                                        <p:cTn id="22" dur="1000"/>
                                        <p:tgtEl>
                                          <p:spTgt spid="1101"/>
                                        </p:tgtEl>
                                      </p:cBhvr>
                                    </p:animEffect>
                                    <p:anim calcmode="lin" valueType="num">
                                      <p:cBhvr>
                                        <p:cTn id="23" dur="1000" fill="hold"/>
                                        <p:tgtEl>
                                          <p:spTgt spid="1101"/>
                                        </p:tgtEl>
                                        <p:attrNameLst>
                                          <p:attrName>ppt_x</p:attrName>
                                        </p:attrNameLst>
                                      </p:cBhvr>
                                      <p:tavLst>
                                        <p:tav tm="0">
                                          <p:val>
                                            <p:strVal val="#ppt_x"/>
                                          </p:val>
                                        </p:tav>
                                        <p:tav tm="100000">
                                          <p:val>
                                            <p:strVal val="#ppt_x"/>
                                          </p:val>
                                        </p:tav>
                                      </p:tavLst>
                                    </p:anim>
                                    <p:anim calcmode="lin" valueType="num">
                                      <p:cBhvr>
                                        <p:cTn id="24" dur="1000" fill="hold"/>
                                        <p:tgtEl>
                                          <p:spTgt spid="110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104"/>
                                        </p:tgtEl>
                                        <p:attrNameLst>
                                          <p:attrName>style.visibility</p:attrName>
                                        </p:attrNameLst>
                                      </p:cBhvr>
                                      <p:to>
                                        <p:strVal val="visible"/>
                                      </p:to>
                                    </p:set>
                                    <p:animEffect transition="in" filter="barn(inVertical)">
                                      <p:cBhvr>
                                        <p:cTn id="39" dur="500"/>
                                        <p:tgtEl>
                                          <p:spTgt spid="110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105"/>
                                        </p:tgtEl>
                                        <p:attrNameLst>
                                          <p:attrName>style.visibility</p:attrName>
                                        </p:attrNameLst>
                                      </p:cBhvr>
                                      <p:to>
                                        <p:strVal val="visible"/>
                                      </p:to>
                                    </p:set>
                                    <p:animEffect transition="in" filter="barn(inVertical)">
                                      <p:cBhvr>
                                        <p:cTn id="42" dur="500"/>
                                        <p:tgtEl>
                                          <p:spTgt spid="110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106"/>
                                        </p:tgtEl>
                                        <p:attrNameLst>
                                          <p:attrName>style.visibility</p:attrName>
                                        </p:attrNameLst>
                                      </p:cBhvr>
                                      <p:to>
                                        <p:strVal val="visible"/>
                                      </p:to>
                                    </p:set>
                                    <p:animEffect transition="in" filter="barn(inVertical)">
                                      <p:cBhvr>
                                        <p:cTn id="45" dur="500"/>
                                        <p:tgtEl>
                                          <p:spTgt spid="1106"/>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107"/>
                                        </p:tgtEl>
                                        <p:attrNameLst>
                                          <p:attrName>style.visibility</p:attrName>
                                        </p:attrNameLst>
                                      </p:cBhvr>
                                      <p:to>
                                        <p:strVal val="visible"/>
                                      </p:to>
                                    </p:set>
                                    <p:animEffect transition="in" filter="barn(inVertical)">
                                      <p:cBhvr>
                                        <p:cTn id="48" dur="500"/>
                                        <p:tgtEl>
                                          <p:spTgt spid="1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 grpId="0"/>
      <p:bldP spid="1099" grpId="0"/>
      <p:bldP spid="1100" grpId="0"/>
      <p:bldP spid="1101" grpId="0"/>
      <p:bldP spid="1104" grpId="0"/>
      <p:bldP spid="1105" grpId="0"/>
      <p:bldP spid="1106" grpId="0"/>
      <p:bldP spid="1107" grpId="0"/>
      <p:bldP spid="37" grpId="0"/>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110" name="Google Shape;1110;p58"/>
          <p:cNvSpPr txBox="1">
            <a:spLocks noGrp="1"/>
          </p:cNvSpPr>
          <p:nvPr>
            <p:ph type="subTitle" idx="1"/>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a:t>23</a:t>
            </a:r>
            <a:endParaRPr/>
          </a:p>
        </p:txBody>
      </p:sp>
      <p:sp>
        <p:nvSpPr>
          <p:cNvPr id="23" name="Google Shape;1511;p75">
            <a:extLst>
              <a:ext uri="{FF2B5EF4-FFF2-40B4-BE49-F238E27FC236}">
                <a16:creationId xmlns:a16="http://schemas.microsoft.com/office/drawing/2014/main" id="{332D7455-AC61-4E98-9A7D-77614DF294FA}"/>
              </a:ext>
            </a:extLst>
          </p:cNvPr>
          <p:cNvSpPr/>
          <p:nvPr/>
        </p:nvSpPr>
        <p:spPr>
          <a:xfrm>
            <a:off x="867600" y="882750"/>
            <a:ext cx="2733300" cy="3378000"/>
          </a:xfrm>
          <a:prstGeom prst="round2SameRect">
            <a:avLst>
              <a:gd name="adj1" fmla="val 4757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1512;p75">
            <a:extLst>
              <a:ext uri="{FF2B5EF4-FFF2-40B4-BE49-F238E27FC236}">
                <a16:creationId xmlns:a16="http://schemas.microsoft.com/office/drawing/2014/main" id="{64608492-39A1-4C99-A842-2F22E7F17B9B}"/>
              </a:ext>
            </a:extLst>
          </p:cNvPr>
          <p:cNvPicPr preferRelativeResize="0"/>
          <p:nvPr/>
        </p:nvPicPr>
        <p:blipFill rotWithShape="1">
          <a:blip r:embed="rId3">
            <a:alphaModFix/>
          </a:blip>
          <a:srcRect l="11825" r="34248"/>
          <a:stretch/>
        </p:blipFill>
        <p:spPr>
          <a:xfrm>
            <a:off x="953250" y="988500"/>
            <a:ext cx="2562000" cy="3166500"/>
          </a:xfrm>
          <a:prstGeom prst="round2SameRect">
            <a:avLst>
              <a:gd name="adj1" fmla="val 47048"/>
              <a:gd name="adj2" fmla="val 0"/>
            </a:avLst>
          </a:prstGeom>
          <a:noFill/>
          <a:ln>
            <a:noFill/>
          </a:ln>
        </p:spPr>
      </p:pic>
      <p:sp>
        <p:nvSpPr>
          <p:cNvPr id="25" name="Google Shape;1508;p75">
            <a:extLst>
              <a:ext uri="{FF2B5EF4-FFF2-40B4-BE49-F238E27FC236}">
                <a16:creationId xmlns:a16="http://schemas.microsoft.com/office/drawing/2014/main" id="{74FE2A21-EA9C-4B11-B2EF-978C842F22AF}"/>
              </a:ext>
            </a:extLst>
          </p:cNvPr>
          <p:cNvSpPr txBox="1">
            <a:spLocks/>
          </p:cNvSpPr>
          <p:nvPr/>
        </p:nvSpPr>
        <p:spPr>
          <a:xfrm>
            <a:off x="3987648" y="458800"/>
            <a:ext cx="4436100" cy="114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nna"/>
              <a:buNone/>
              <a:defRPr sz="3700" b="0" i="0" u="none" strike="noStrike" cap="none">
                <a:solidFill>
                  <a:schemeClr val="dk1"/>
                </a:solidFill>
                <a:latin typeface="Unna"/>
                <a:ea typeface="Unna"/>
                <a:cs typeface="Unna"/>
                <a:sym typeface="Unn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t>THANKS!</a:t>
            </a:r>
          </a:p>
        </p:txBody>
      </p:sp>
      <p:sp>
        <p:nvSpPr>
          <p:cNvPr id="26" name="Google Shape;1509;p75">
            <a:extLst>
              <a:ext uri="{FF2B5EF4-FFF2-40B4-BE49-F238E27FC236}">
                <a16:creationId xmlns:a16="http://schemas.microsoft.com/office/drawing/2014/main" id="{3FA1DC89-534A-4BBB-A42E-2AFA71CA5148}"/>
              </a:ext>
            </a:extLst>
          </p:cNvPr>
          <p:cNvSpPr txBox="1">
            <a:spLocks/>
          </p:cNvSpPr>
          <p:nvPr/>
        </p:nvSpPr>
        <p:spPr>
          <a:xfrm>
            <a:off x="3982600" y="1625800"/>
            <a:ext cx="4446300" cy="114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200"/>
              <a:buFont typeface="Open Sans"/>
              <a:buNone/>
              <a:defRPr sz="1200" b="0" i="1"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9pPr>
          </a:lstStyle>
          <a:p>
            <a:pPr marL="0" indent="0" algn="ctr">
              <a:buClr>
                <a:schemeClr val="lt1"/>
              </a:buClr>
              <a:buSzPts val="1100"/>
              <a:buFont typeface="Arial"/>
              <a:buNone/>
            </a:pPr>
            <a:r>
              <a:rPr lang="en-US"/>
              <a:t>Do you have any questions?</a:t>
            </a:r>
          </a:p>
          <a:p>
            <a:pPr marL="0" indent="0" algn="ctr">
              <a:spcBef>
                <a:spcPts val="1000"/>
              </a:spcBef>
              <a:buClr>
                <a:schemeClr val="lt1"/>
              </a:buClr>
              <a:buSzPts val="1100"/>
              <a:buFont typeface="Arial"/>
              <a:buNone/>
            </a:pPr>
            <a:r>
              <a:rPr lang="en-US"/>
              <a:t>K195480106007@tnut.edu.vn</a:t>
            </a:r>
          </a:p>
        </p:txBody>
      </p:sp>
    </p:spTree>
    <p:extLst>
      <p:ext uri="{BB962C8B-B14F-4D97-AF65-F5344CB8AC3E}">
        <p14:creationId xmlns:p14="http://schemas.microsoft.com/office/powerpoint/2010/main" val="542608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2"/>
          <p:cNvSpPr/>
          <p:nvPr/>
        </p:nvSpPr>
        <p:spPr>
          <a:xfrm>
            <a:off x="1408250" y="1467608"/>
            <a:ext cx="1122900" cy="37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4145501" y="1470403"/>
            <a:ext cx="1050065" cy="36682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7118317" y="1483147"/>
            <a:ext cx="1122900" cy="37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2262325" y="2852539"/>
            <a:ext cx="1122900" cy="37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5472775" y="2852539"/>
            <a:ext cx="1122900" cy="37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txBox="1">
            <a:spLocks noGrp="1"/>
          </p:cNvSpPr>
          <p:nvPr>
            <p:ph type="title"/>
          </p:nvPr>
        </p:nvSpPr>
        <p:spPr>
          <a:xfrm>
            <a:off x="1562450" y="1478250"/>
            <a:ext cx="814500" cy="3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56" name="Google Shape;656;p42"/>
          <p:cNvSpPr txBox="1">
            <a:spLocks noGrp="1"/>
          </p:cNvSpPr>
          <p:nvPr>
            <p:ph type="title" idx="2"/>
          </p:nvPr>
        </p:nvSpPr>
        <p:spPr>
          <a:xfrm>
            <a:off x="4299701" y="1478979"/>
            <a:ext cx="761669" cy="3055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60" name="Google Shape;660;p42"/>
          <p:cNvSpPr txBox="1">
            <a:spLocks noGrp="1"/>
          </p:cNvSpPr>
          <p:nvPr>
            <p:ph type="title" idx="6"/>
          </p:nvPr>
        </p:nvSpPr>
        <p:spPr>
          <a:xfrm>
            <a:off x="7272517" y="1504290"/>
            <a:ext cx="814500" cy="3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62" name="Google Shape;662;p42"/>
          <p:cNvSpPr txBox="1">
            <a:spLocks noGrp="1"/>
          </p:cNvSpPr>
          <p:nvPr>
            <p:ph type="title" idx="8"/>
          </p:nvPr>
        </p:nvSpPr>
        <p:spPr>
          <a:xfrm>
            <a:off x="2416525" y="2873682"/>
            <a:ext cx="814500" cy="3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64" name="Google Shape;664;p42"/>
          <p:cNvSpPr txBox="1">
            <a:spLocks noGrp="1"/>
          </p:cNvSpPr>
          <p:nvPr>
            <p:ph type="title" idx="13"/>
          </p:nvPr>
        </p:nvSpPr>
        <p:spPr>
          <a:xfrm>
            <a:off x="5626975" y="2873682"/>
            <a:ext cx="814500" cy="3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66" name="Google Shape;666;p42"/>
          <p:cNvSpPr txBox="1">
            <a:spLocks noGrp="1"/>
          </p:cNvSpPr>
          <p:nvPr>
            <p:ph type="subTitle" idx="15"/>
          </p:nvPr>
        </p:nvSpPr>
        <p:spPr>
          <a:xfrm>
            <a:off x="715100" y="1823750"/>
            <a:ext cx="25092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Giới thiệu</a:t>
            </a:r>
            <a:endParaRPr/>
          </a:p>
        </p:txBody>
      </p:sp>
      <p:sp>
        <p:nvSpPr>
          <p:cNvPr id="667" name="Google Shape;667;p42"/>
          <p:cNvSpPr txBox="1">
            <a:spLocks noGrp="1"/>
          </p:cNvSpPr>
          <p:nvPr>
            <p:ph type="subTitle" idx="16"/>
          </p:nvPr>
        </p:nvSpPr>
        <p:spPr>
          <a:xfrm>
            <a:off x="3284131" y="1957494"/>
            <a:ext cx="2880537"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Bản đồ chơi và nhân vật</a:t>
            </a:r>
            <a:endParaRPr/>
          </a:p>
        </p:txBody>
      </p:sp>
      <p:sp>
        <p:nvSpPr>
          <p:cNvPr id="669" name="Google Shape;669;p42"/>
          <p:cNvSpPr txBox="1">
            <a:spLocks noGrp="1"/>
          </p:cNvSpPr>
          <p:nvPr>
            <p:ph type="subTitle" idx="18"/>
          </p:nvPr>
        </p:nvSpPr>
        <p:spPr>
          <a:xfrm>
            <a:off x="6427717" y="1852840"/>
            <a:ext cx="25041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Photonengine</a:t>
            </a:r>
            <a:endParaRPr/>
          </a:p>
        </p:txBody>
      </p:sp>
      <p:sp>
        <p:nvSpPr>
          <p:cNvPr id="670" name="Google Shape;670;p42"/>
          <p:cNvSpPr txBox="1">
            <a:spLocks noGrp="1"/>
          </p:cNvSpPr>
          <p:nvPr>
            <p:ph type="subTitle" idx="19"/>
          </p:nvPr>
        </p:nvSpPr>
        <p:spPr>
          <a:xfrm>
            <a:off x="1566475" y="3222232"/>
            <a:ext cx="25146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 game</a:t>
            </a:r>
            <a:endParaRPr/>
          </a:p>
        </p:txBody>
      </p:sp>
      <p:sp>
        <p:nvSpPr>
          <p:cNvPr id="671" name="Google Shape;671;p42"/>
          <p:cNvSpPr txBox="1">
            <a:spLocks noGrp="1"/>
          </p:cNvSpPr>
          <p:nvPr>
            <p:ph type="subTitle" idx="20"/>
          </p:nvPr>
        </p:nvSpPr>
        <p:spPr>
          <a:xfrm>
            <a:off x="4776925" y="3222232"/>
            <a:ext cx="25146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Đánh giá</a:t>
            </a:r>
            <a:endParaRPr/>
          </a:p>
        </p:txBody>
      </p:sp>
      <p:sp>
        <p:nvSpPr>
          <p:cNvPr id="672" name="Google Shape;672;p42"/>
          <p:cNvSpPr txBox="1">
            <a:spLocks noGrp="1"/>
          </p:cNvSpPr>
          <p:nvPr>
            <p:ph type="title" idx="21"/>
          </p:nvPr>
        </p:nvSpPr>
        <p:spPr>
          <a:xfrm>
            <a:off x="8724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Các phần trình bày</a:t>
            </a:r>
            <a:endParaRPr/>
          </a:p>
        </p:txBody>
      </p:sp>
      <p:sp>
        <p:nvSpPr>
          <p:cNvPr id="673" name="Google Shape;673;p42"/>
          <p:cNvSpPr txBox="1">
            <a:spLocks noGrp="1"/>
          </p:cNvSpPr>
          <p:nvPr>
            <p:ph type="subTitle" idx="22"/>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3</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animEffect transition="in" filter="wipe(down)">
                                      <p:cBhvr>
                                        <p:cTn id="7" dur="500"/>
                                        <p:tgtEl>
                                          <p:spTgt spid="6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67">
                                            <p:txEl>
                                              <p:pRg st="0" end="0"/>
                                            </p:txEl>
                                          </p:spTgt>
                                        </p:tgtEl>
                                        <p:attrNameLst>
                                          <p:attrName>style.visibility</p:attrName>
                                        </p:attrNameLst>
                                      </p:cBhvr>
                                      <p:to>
                                        <p:strVal val="visible"/>
                                      </p:to>
                                    </p:set>
                                    <p:animEffect transition="in" filter="barn(inVertical)">
                                      <p:cBhvr>
                                        <p:cTn id="12" dur="500"/>
                                        <p:tgtEl>
                                          <p:spTgt spid="6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69">
                                            <p:txEl>
                                              <p:pRg st="0" end="0"/>
                                            </p:txEl>
                                          </p:spTgt>
                                        </p:tgtEl>
                                        <p:attrNameLst>
                                          <p:attrName>style.visibility</p:attrName>
                                        </p:attrNameLst>
                                      </p:cBhvr>
                                      <p:to>
                                        <p:strVal val="visible"/>
                                      </p:to>
                                    </p:set>
                                    <p:animEffect transition="in" filter="barn(inVertical)">
                                      <p:cBhvr>
                                        <p:cTn id="17" dur="500"/>
                                        <p:tgtEl>
                                          <p:spTgt spid="66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70">
                                            <p:txEl>
                                              <p:pRg st="0" end="0"/>
                                            </p:txEl>
                                          </p:spTgt>
                                        </p:tgtEl>
                                        <p:attrNameLst>
                                          <p:attrName>style.visibility</p:attrName>
                                        </p:attrNameLst>
                                      </p:cBhvr>
                                      <p:to>
                                        <p:strVal val="visible"/>
                                      </p:to>
                                    </p:set>
                                    <p:animEffect transition="in" filter="wipe(down)">
                                      <p:cBhvr>
                                        <p:cTn id="22" dur="500"/>
                                        <p:tgtEl>
                                          <p:spTgt spid="67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1">
                                            <p:txEl>
                                              <p:pRg st="0" end="0"/>
                                            </p:txEl>
                                          </p:spTgt>
                                        </p:tgtEl>
                                        <p:attrNameLst>
                                          <p:attrName>style.visibility</p:attrName>
                                        </p:attrNameLst>
                                      </p:cBhvr>
                                      <p:to>
                                        <p:strVal val="visible"/>
                                      </p:to>
                                    </p:set>
                                    <p:animEffect transition="in" filter="wipe(down)">
                                      <p:cBhvr>
                                        <p:cTn id="27" dur="500"/>
                                        <p:tgtEl>
                                          <p:spTgt spid="6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build="p"/>
      <p:bldP spid="667" grpId="0" build="p"/>
      <p:bldP spid="669" grpId="0" build="p"/>
      <p:bldP spid="670" grpId="0" build="p"/>
      <p:bldP spid="67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3"/>
          <p:cNvSpPr/>
          <p:nvPr/>
        </p:nvSpPr>
        <p:spPr>
          <a:xfrm flipH="1">
            <a:off x="1437950" y="1247150"/>
            <a:ext cx="2914500" cy="147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txBox="1">
            <a:spLocks noGrp="1"/>
          </p:cNvSpPr>
          <p:nvPr>
            <p:ph type="title" idx="2"/>
          </p:nvPr>
        </p:nvSpPr>
        <p:spPr>
          <a:xfrm>
            <a:off x="1389350" y="1053988"/>
            <a:ext cx="3011700" cy="14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681" name="Google Shape;681;p43"/>
          <p:cNvSpPr txBox="1">
            <a:spLocks noGrp="1"/>
          </p:cNvSpPr>
          <p:nvPr>
            <p:ph type="title"/>
          </p:nvPr>
        </p:nvSpPr>
        <p:spPr>
          <a:xfrm>
            <a:off x="856825" y="2759750"/>
            <a:ext cx="4076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Giới thiệu</a:t>
            </a:r>
            <a:endParaRPr/>
          </a:p>
        </p:txBody>
      </p:sp>
      <p:sp>
        <p:nvSpPr>
          <p:cNvPr id="682" name="Google Shape;682;p43"/>
          <p:cNvSpPr/>
          <p:nvPr/>
        </p:nvSpPr>
        <p:spPr>
          <a:xfrm flipH="1">
            <a:off x="5210900" y="882750"/>
            <a:ext cx="2733300" cy="3378000"/>
          </a:xfrm>
          <a:prstGeom prst="round2SameRect">
            <a:avLst>
              <a:gd name="adj1" fmla="val 4757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3" name="Google Shape;683;p43"/>
          <p:cNvPicPr preferRelativeResize="0"/>
          <p:nvPr/>
        </p:nvPicPr>
        <p:blipFill rotWithShape="1">
          <a:blip r:embed="rId3">
            <a:alphaModFix/>
          </a:blip>
          <a:srcRect l="23253" r="23253"/>
          <a:stretch/>
        </p:blipFill>
        <p:spPr>
          <a:xfrm>
            <a:off x="5296537" y="988673"/>
            <a:ext cx="2562000" cy="3166500"/>
          </a:xfrm>
          <a:prstGeom prst="round2SameRect">
            <a:avLst>
              <a:gd name="adj1" fmla="val 47048"/>
              <a:gd name="adj2" fmla="val 0"/>
            </a:avLst>
          </a:prstGeom>
          <a:noFill/>
          <a:ln>
            <a:noFill/>
          </a:ln>
        </p:spPr>
      </p:pic>
      <p:sp>
        <p:nvSpPr>
          <p:cNvPr id="684" name="Google Shape;684;p43"/>
          <p:cNvSpPr txBox="1">
            <a:spLocks noGrp="1"/>
          </p:cNvSpPr>
          <p:nvPr>
            <p:ph type="subTitle" idx="3"/>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4</a:t>
            </a:r>
            <a:endParaRPr/>
          </a:p>
        </p:txBody>
      </p:sp>
    </p:spTree>
    <p:extLst>
      <p:ext uri="{BB962C8B-B14F-4D97-AF65-F5344CB8AC3E}">
        <p14:creationId xmlns:p14="http://schemas.microsoft.com/office/powerpoint/2010/main" val="191287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barn(inVertical)">
                                      <p:cBhvr>
                                        <p:cTn id="7" dur="5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Kịch bản của game</a:t>
            </a:r>
            <a:endParaRPr/>
          </a:p>
        </p:txBody>
      </p:sp>
      <p:sp>
        <p:nvSpPr>
          <p:cNvPr id="640" name="Google Shape;640;p41"/>
          <p:cNvSpPr/>
          <p:nvPr/>
        </p:nvSpPr>
        <p:spPr>
          <a:xfrm flipH="1">
            <a:off x="727300" y="1286850"/>
            <a:ext cx="2733300" cy="3109800"/>
          </a:xfrm>
          <a:prstGeom prst="round2SameRect">
            <a:avLst>
              <a:gd name="adj1" fmla="val 4757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1" name="Google Shape;641;p41"/>
          <p:cNvPicPr preferRelativeResize="0"/>
          <p:nvPr/>
        </p:nvPicPr>
        <p:blipFill rotWithShape="1">
          <a:blip r:embed="rId3">
            <a:alphaModFix/>
          </a:blip>
          <a:srcRect l="23037" r="23037"/>
          <a:stretch/>
        </p:blipFill>
        <p:spPr>
          <a:xfrm flipH="1">
            <a:off x="812633" y="1384200"/>
            <a:ext cx="2562300" cy="2915100"/>
          </a:xfrm>
          <a:prstGeom prst="round2SameRect">
            <a:avLst>
              <a:gd name="adj1" fmla="val 47048"/>
              <a:gd name="adj2" fmla="val 0"/>
            </a:avLst>
          </a:prstGeom>
          <a:noFill/>
          <a:ln>
            <a:noFill/>
          </a:ln>
        </p:spPr>
      </p:pic>
      <p:sp>
        <p:nvSpPr>
          <p:cNvPr id="642" name="Google Shape;642;p41"/>
          <p:cNvSpPr txBox="1">
            <a:spLocks noGrp="1"/>
          </p:cNvSpPr>
          <p:nvPr>
            <p:ph type="body" idx="1"/>
          </p:nvPr>
        </p:nvSpPr>
        <p:spPr>
          <a:xfrm>
            <a:off x="3545933" y="1257661"/>
            <a:ext cx="4672500" cy="3602389"/>
          </a:xfrm>
          <a:prstGeom prst="rect">
            <a:avLst/>
          </a:prstGeom>
        </p:spPr>
        <p:txBody>
          <a:bodyPr spcFirstLastPara="1" wrap="square" lIns="91425" tIns="91425" rIns="91425" bIns="91425" anchor="t" anchorCtr="0">
            <a:noAutofit/>
          </a:bodyPr>
          <a:lstStyle/>
          <a:p>
            <a:pPr marL="0" lvl="0" indent="0" algn="just" rtl="0">
              <a:lnSpc>
                <a:spcPct val="110000"/>
              </a:lnSpc>
              <a:spcBef>
                <a:spcPts val="0"/>
              </a:spcBef>
              <a:spcAft>
                <a:spcPts val="0"/>
              </a:spcAft>
              <a:buNone/>
            </a:pPr>
            <a:r>
              <a:rPr lang="vi-VN" sz="1600"/>
              <a:t>Sau 200 năm khi chiến tranh thế giới lần thứ 4 xẩy ra ra, trái đất bị tàn phá nặng nề và con người phải sống chung với những hậu quả của cuộc chiến đẫm máu đó. Tài nguyên trên hành tinh trở nên hiếm hơn bao giờ hết và nhiều thành phố đã bị phá hủy hoàn toàn.</a:t>
            </a:r>
          </a:p>
          <a:p>
            <a:pPr marL="0" lvl="0" indent="0" algn="just" rtl="0">
              <a:lnSpc>
                <a:spcPct val="110000"/>
              </a:lnSpc>
              <a:spcBef>
                <a:spcPts val="0"/>
              </a:spcBef>
              <a:spcAft>
                <a:spcPts val="0"/>
              </a:spcAft>
              <a:buNone/>
            </a:pPr>
            <a:r>
              <a:rPr lang="vi-VN" sz="1600"/>
              <a:t>Các nhà khoa học và kỹ sư trên toàn thế giới đã phải nỗ lực để xây dựng lại cơ sở hạ tầng và các khu đô thị mới để đáp ứng nhu cầu sống của con người. Tuy nhiên, việc tìm kiếm tài nguyên và tranh giành chúng đã trở thành một vấn đề căn bản.</a:t>
            </a: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anim calcmode="lin" valueType="num">
                                      <p:cBhvr additive="base">
                                        <p:cTn id="7" dur="500" fill="hold"/>
                                        <p:tgtEl>
                                          <p:spTgt spid="6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42">
                                            <p:txEl>
                                              <p:pRg st="1" end="1"/>
                                            </p:txEl>
                                          </p:spTgt>
                                        </p:tgtEl>
                                        <p:attrNameLst>
                                          <p:attrName>style.visibility</p:attrName>
                                        </p:attrNameLst>
                                      </p:cBhvr>
                                      <p:to>
                                        <p:strVal val="visible"/>
                                      </p:to>
                                    </p:set>
                                    <p:anim calcmode="lin" valueType="num">
                                      <p:cBhvr additive="base">
                                        <p:cTn id="13" dur="500" fill="hold"/>
                                        <p:tgtEl>
                                          <p:spTgt spid="6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Luật chơi và hướng dẫn</a:t>
            </a:r>
            <a:endParaRPr/>
          </a:p>
        </p:txBody>
      </p:sp>
      <p:sp>
        <p:nvSpPr>
          <p:cNvPr id="642" name="Google Shape;642;p41"/>
          <p:cNvSpPr txBox="1">
            <a:spLocks noGrp="1"/>
          </p:cNvSpPr>
          <p:nvPr>
            <p:ph type="body" idx="1"/>
          </p:nvPr>
        </p:nvSpPr>
        <p:spPr>
          <a:xfrm>
            <a:off x="547844" y="2953673"/>
            <a:ext cx="8048312" cy="1618581"/>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600"/>
              <a:t>Luật chơi: Người chơi được đưa vào một bối cảnh game được thiết kế sẵn. Trong đó tất cả các người chơi sẽ phải hạ gục đối thủ (Người chơi khác 1 vs nhiều người chơi). Người chơi bị hạ gục sẽ được hồi sinh sau 5s và ở 1 vị trí bất kỳ trên bản đồ. Trò chơi chỉ kết thúc khi </a:t>
            </a:r>
            <a:r>
              <a:rPr lang="en-US" sz="1600"/>
              <a:t>tất cả các người chơi thoát game</a:t>
            </a:r>
            <a:r>
              <a:rPr lang="vi-VN" sz="1600"/>
              <a:t>. </a:t>
            </a: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6</a:t>
            </a:r>
            <a:endParaRPr/>
          </a:p>
        </p:txBody>
      </p:sp>
      <p:sp>
        <p:nvSpPr>
          <p:cNvPr id="7" name="Google Shape;642;p41">
            <a:extLst>
              <a:ext uri="{FF2B5EF4-FFF2-40B4-BE49-F238E27FC236}">
                <a16:creationId xmlns:a16="http://schemas.microsoft.com/office/drawing/2014/main" id="{0B188827-81B2-41F8-A679-121C2D314F65}"/>
              </a:ext>
            </a:extLst>
          </p:cNvPr>
          <p:cNvSpPr txBox="1">
            <a:spLocks/>
          </p:cNvSpPr>
          <p:nvPr/>
        </p:nvSpPr>
        <p:spPr>
          <a:xfrm>
            <a:off x="547844" y="1878981"/>
            <a:ext cx="8048312" cy="1321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P</a:t>
            </a:r>
            <a:r>
              <a:rPr lang="vi-VN" sz="1600"/>
              <a:t>hím W: tiến</a:t>
            </a:r>
            <a:r>
              <a:rPr lang="en-US" sz="1600"/>
              <a:t>, </a:t>
            </a:r>
            <a:r>
              <a:rPr lang="vi-VN" sz="1600"/>
              <a:t>phím S: lùi</a:t>
            </a:r>
            <a:r>
              <a:rPr lang="en-US" sz="1600"/>
              <a:t>, </a:t>
            </a:r>
            <a:r>
              <a:rPr lang="vi-VN" sz="1600"/>
              <a:t>phím A: rẽ trái</a:t>
            </a:r>
            <a:r>
              <a:rPr lang="en-US" sz="1600"/>
              <a:t>, </a:t>
            </a:r>
            <a:r>
              <a:rPr lang="vi-VN" sz="1600"/>
              <a:t>phím D: rẽ phải</a:t>
            </a:r>
            <a:r>
              <a:rPr lang="en-US" sz="1600"/>
              <a:t>, </a:t>
            </a:r>
            <a:r>
              <a:rPr lang="vi-VN" sz="1600"/>
              <a:t>phím Escape: Thoát game</a:t>
            </a:r>
            <a:r>
              <a:rPr lang="en-US" sz="1600"/>
              <a:t>, </a:t>
            </a:r>
            <a:r>
              <a:rPr lang="vi-VN" sz="1600"/>
              <a:t>phím Space: nhảy</a:t>
            </a:r>
            <a:r>
              <a:rPr lang="en-US" sz="1600"/>
              <a:t>, </a:t>
            </a:r>
            <a:r>
              <a:rPr lang="vi-VN" sz="1600"/>
              <a:t>phím LeftShift: di chuyển nhanh(tăng tốc)</a:t>
            </a:r>
            <a:r>
              <a:rPr lang="en-US" sz="1600"/>
              <a:t>, </a:t>
            </a:r>
            <a:r>
              <a:rPr lang="vi-VN" sz="1600"/>
              <a:t>MouseLeft: Bắn.</a:t>
            </a: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1075000"/>
            <a:ext cx="8048312" cy="1011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vi-VN" sz="1600"/>
              <a:t>Game hiện tại chơi được trên 2 nền tảng là Window và Linux sau đây là </a:t>
            </a:r>
            <a:r>
              <a:rPr lang="en-US" sz="1600"/>
              <a:t>các phím được sử dụng:</a:t>
            </a:r>
            <a:endParaRPr lang="vi-VN" sz="1600"/>
          </a:p>
        </p:txBody>
      </p:sp>
    </p:spTree>
    <p:extLst>
      <p:ext uri="{BB962C8B-B14F-4D97-AF65-F5344CB8AC3E}">
        <p14:creationId xmlns:p14="http://schemas.microsoft.com/office/powerpoint/2010/main" val="197544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42">
                                            <p:txEl>
                                              <p:pRg st="0" end="0"/>
                                            </p:txEl>
                                          </p:spTgt>
                                        </p:tgtEl>
                                        <p:attrNameLst>
                                          <p:attrName>style.visibility</p:attrName>
                                        </p:attrNameLst>
                                      </p:cBhvr>
                                      <p:to>
                                        <p:strVal val="visible"/>
                                      </p:to>
                                    </p:set>
                                    <p:anim calcmode="lin" valueType="num">
                                      <p:cBhvr additive="base">
                                        <p:cTn id="19" dur="500" fill="hold"/>
                                        <p:tgtEl>
                                          <p:spTgt spid="64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build="p"/>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3"/>
          <p:cNvSpPr/>
          <p:nvPr/>
        </p:nvSpPr>
        <p:spPr>
          <a:xfrm flipH="1">
            <a:off x="1437950" y="1247150"/>
            <a:ext cx="2914500" cy="147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txBox="1">
            <a:spLocks noGrp="1"/>
          </p:cNvSpPr>
          <p:nvPr>
            <p:ph type="title" idx="2"/>
          </p:nvPr>
        </p:nvSpPr>
        <p:spPr>
          <a:xfrm>
            <a:off x="1389350" y="1053988"/>
            <a:ext cx="3011700" cy="14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81" name="Google Shape;681;p43"/>
          <p:cNvSpPr txBox="1">
            <a:spLocks noGrp="1"/>
          </p:cNvSpPr>
          <p:nvPr>
            <p:ph type="title"/>
          </p:nvPr>
        </p:nvSpPr>
        <p:spPr>
          <a:xfrm>
            <a:off x="722146" y="2717450"/>
            <a:ext cx="4076700" cy="17342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Bản đồ chơi và nhân vật</a:t>
            </a:r>
            <a:endParaRPr/>
          </a:p>
        </p:txBody>
      </p:sp>
      <p:sp>
        <p:nvSpPr>
          <p:cNvPr id="684" name="Google Shape;684;p43"/>
          <p:cNvSpPr txBox="1">
            <a:spLocks noGrp="1"/>
          </p:cNvSpPr>
          <p:nvPr>
            <p:ph type="subTitle" idx="3"/>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7</a:t>
            </a:r>
            <a:endParaRPr/>
          </a:p>
        </p:txBody>
      </p:sp>
      <p:pic>
        <p:nvPicPr>
          <p:cNvPr id="5" name="Picture 4">
            <a:extLst>
              <a:ext uri="{FF2B5EF4-FFF2-40B4-BE49-F238E27FC236}">
                <a16:creationId xmlns:a16="http://schemas.microsoft.com/office/drawing/2014/main" id="{316D1043-659B-4C71-B5A8-858E153E6018}"/>
              </a:ext>
            </a:extLst>
          </p:cNvPr>
          <p:cNvPicPr>
            <a:picLocks noChangeAspect="1"/>
          </p:cNvPicPr>
          <p:nvPr/>
        </p:nvPicPr>
        <p:blipFill>
          <a:blip r:embed="rId3"/>
          <a:stretch>
            <a:fillRect/>
          </a:stretch>
        </p:blipFill>
        <p:spPr>
          <a:xfrm>
            <a:off x="4982125" y="1053988"/>
            <a:ext cx="3679866" cy="3055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5"/>
          <p:cNvSpPr txBox="1">
            <a:spLocks noGrp="1"/>
          </p:cNvSpPr>
          <p:nvPr>
            <p:ph type="subTitle" idx="1"/>
          </p:nvPr>
        </p:nvSpPr>
        <p:spPr>
          <a:xfrm>
            <a:off x="378141" y="1280567"/>
            <a:ext cx="5850341" cy="11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Bằng cách lấy trục 0y làm mặt đất để xây dựng các công trình</a:t>
            </a:r>
            <a:endParaRPr/>
          </a:p>
        </p:txBody>
      </p:sp>
      <p:sp>
        <p:nvSpPr>
          <p:cNvPr id="699" name="Google Shape;699;p45"/>
          <p:cNvSpPr txBox="1">
            <a:spLocks noGrp="1"/>
          </p:cNvSpPr>
          <p:nvPr>
            <p:ph type="title"/>
          </p:nvPr>
        </p:nvSpPr>
        <p:spPr>
          <a:xfrm>
            <a:off x="1221657" y="699961"/>
            <a:ext cx="6221134" cy="592201"/>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
              <a:t>Xây dựng bản đồ</a:t>
            </a:r>
            <a:endParaRPr/>
          </a:p>
        </p:txBody>
      </p:sp>
      <p:cxnSp>
        <p:nvCxnSpPr>
          <p:cNvPr id="700" name="Google Shape;700;p45"/>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703" name="Google Shape;703;p45"/>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8</a:t>
            </a:r>
            <a:endParaRPr/>
          </a:p>
        </p:txBody>
      </p:sp>
      <p:pic>
        <p:nvPicPr>
          <p:cNvPr id="3" name="Picture 2">
            <a:extLst>
              <a:ext uri="{FF2B5EF4-FFF2-40B4-BE49-F238E27FC236}">
                <a16:creationId xmlns:a16="http://schemas.microsoft.com/office/drawing/2014/main" id="{E0FB0AAC-1FE6-41BF-A356-5DA21F520EB9}"/>
              </a:ext>
            </a:extLst>
          </p:cNvPr>
          <p:cNvPicPr>
            <a:picLocks noChangeAspect="1"/>
          </p:cNvPicPr>
          <p:nvPr/>
        </p:nvPicPr>
        <p:blipFill>
          <a:blip r:embed="rId3"/>
          <a:stretch>
            <a:fillRect/>
          </a:stretch>
        </p:blipFill>
        <p:spPr>
          <a:xfrm>
            <a:off x="809225" y="1861073"/>
            <a:ext cx="7489975" cy="236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6"/>
          <p:cNvSpPr txBox="1">
            <a:spLocks noGrp="1"/>
          </p:cNvSpPr>
          <p:nvPr>
            <p:ph type="subTitle" idx="6"/>
          </p:nvPr>
        </p:nvSpPr>
        <p:spPr>
          <a:xfrm>
            <a:off x="6087600" y="2707525"/>
            <a:ext cx="23364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Thu được </a:t>
            </a:r>
            <a:r>
              <a:rPr lang="en-US"/>
              <a:t>Model</a:t>
            </a:r>
            <a:endParaRPr/>
          </a:p>
        </p:txBody>
      </p:sp>
      <p:sp>
        <p:nvSpPr>
          <p:cNvPr id="709" name="Google Shape;709;p46"/>
          <p:cNvSpPr txBox="1">
            <a:spLocks noGrp="1"/>
          </p:cNvSpPr>
          <p:nvPr>
            <p:ph type="subTitle" idx="1"/>
          </p:nvPr>
        </p:nvSpPr>
        <p:spPr>
          <a:xfrm>
            <a:off x="720000" y="2707525"/>
            <a:ext cx="23364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Khối 3D</a:t>
            </a:r>
            <a:endParaRPr/>
          </a:p>
        </p:txBody>
      </p:sp>
      <p:sp>
        <p:nvSpPr>
          <p:cNvPr id="710" name="Google Shape;710;p46"/>
          <p:cNvSpPr txBox="1">
            <a:spLocks noGrp="1"/>
          </p:cNvSpPr>
          <p:nvPr>
            <p:ph type="subTitle" idx="5"/>
          </p:nvPr>
        </p:nvSpPr>
        <p:spPr>
          <a:xfrm>
            <a:off x="3403800" y="2707525"/>
            <a:ext cx="23364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Image</a:t>
            </a:r>
            <a:endParaRPr/>
          </a:p>
        </p:txBody>
      </p:sp>
      <p:sp>
        <p:nvSpPr>
          <p:cNvPr id="711" name="Google Shape;711;p46"/>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Cách thức xây dựng</a:t>
            </a:r>
            <a:endParaRPr/>
          </a:p>
        </p:txBody>
      </p:sp>
      <p:sp>
        <p:nvSpPr>
          <p:cNvPr id="712" name="Google Shape;712;p46"/>
          <p:cNvSpPr txBox="1">
            <a:spLocks noGrp="1"/>
          </p:cNvSpPr>
          <p:nvPr>
            <p:ph type="subTitle" idx="2"/>
          </p:nvPr>
        </p:nvSpPr>
        <p:spPr>
          <a:xfrm>
            <a:off x="720000" y="3120100"/>
            <a:ext cx="2336400"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Các khối 3D tuỳ kích thước hình dạng khác nhau</a:t>
            </a:r>
            <a:endParaRPr/>
          </a:p>
        </p:txBody>
      </p:sp>
      <p:sp>
        <p:nvSpPr>
          <p:cNvPr id="713" name="Google Shape;713;p46"/>
          <p:cNvSpPr txBox="1">
            <a:spLocks noGrp="1"/>
          </p:cNvSpPr>
          <p:nvPr>
            <p:ph type="subTitle" idx="3"/>
          </p:nvPr>
        </p:nvSpPr>
        <p:spPr>
          <a:xfrm>
            <a:off x="3403800" y="3120100"/>
            <a:ext cx="2336400"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Ả</a:t>
            </a:r>
            <a:r>
              <a:rPr lang="en"/>
              <a:t>nh có thể là cả jpg hoặc png</a:t>
            </a:r>
            <a:endParaRPr/>
          </a:p>
        </p:txBody>
      </p:sp>
      <p:sp>
        <p:nvSpPr>
          <p:cNvPr id="714" name="Google Shape;714;p46"/>
          <p:cNvSpPr txBox="1">
            <a:spLocks noGrp="1"/>
          </p:cNvSpPr>
          <p:nvPr>
            <p:ph type="subTitle" idx="4"/>
          </p:nvPr>
        </p:nvSpPr>
        <p:spPr>
          <a:xfrm>
            <a:off x="6087600" y="3120100"/>
            <a:ext cx="2595656"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Từ các khối và ảnh thu được các công trình việc còn lại là sắp xếp cho hợp lý</a:t>
            </a:r>
            <a:endParaRPr/>
          </a:p>
        </p:txBody>
      </p:sp>
      <p:sp>
        <p:nvSpPr>
          <p:cNvPr id="740" name="Google Shape;740;p46"/>
          <p:cNvSpPr txBox="1">
            <a:spLocks noGrp="1"/>
          </p:cNvSpPr>
          <p:nvPr>
            <p:ph type="subTitle" idx="7"/>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a:t>9</a:t>
            </a:r>
            <a:endParaRPr/>
          </a:p>
        </p:txBody>
      </p:sp>
      <p:pic>
        <p:nvPicPr>
          <p:cNvPr id="3" name="Picture 2">
            <a:extLst>
              <a:ext uri="{FF2B5EF4-FFF2-40B4-BE49-F238E27FC236}">
                <a16:creationId xmlns:a16="http://schemas.microsoft.com/office/drawing/2014/main" id="{12A08B6A-D3DD-4AA5-AF27-8129E5B56B93}"/>
              </a:ext>
            </a:extLst>
          </p:cNvPr>
          <p:cNvPicPr>
            <a:picLocks noChangeAspect="1"/>
          </p:cNvPicPr>
          <p:nvPr/>
        </p:nvPicPr>
        <p:blipFill>
          <a:blip r:embed="rId3"/>
          <a:stretch>
            <a:fillRect/>
          </a:stretch>
        </p:blipFill>
        <p:spPr>
          <a:xfrm>
            <a:off x="1042004" y="1231736"/>
            <a:ext cx="1630312" cy="1475714"/>
          </a:xfrm>
          <a:prstGeom prst="rect">
            <a:avLst/>
          </a:prstGeom>
        </p:spPr>
      </p:pic>
      <p:pic>
        <p:nvPicPr>
          <p:cNvPr id="5" name="Picture 4">
            <a:extLst>
              <a:ext uri="{FF2B5EF4-FFF2-40B4-BE49-F238E27FC236}">
                <a16:creationId xmlns:a16="http://schemas.microsoft.com/office/drawing/2014/main" id="{ECD96991-44BA-4E29-93B3-5D5C11861C9F}"/>
              </a:ext>
            </a:extLst>
          </p:cNvPr>
          <p:cNvPicPr>
            <a:picLocks noChangeAspect="1"/>
          </p:cNvPicPr>
          <p:nvPr/>
        </p:nvPicPr>
        <p:blipFill>
          <a:blip r:embed="rId4"/>
          <a:stretch>
            <a:fillRect/>
          </a:stretch>
        </p:blipFill>
        <p:spPr>
          <a:xfrm>
            <a:off x="3763806" y="1341078"/>
            <a:ext cx="1345427" cy="1339702"/>
          </a:xfrm>
          <a:prstGeom prst="rect">
            <a:avLst/>
          </a:prstGeom>
        </p:spPr>
      </p:pic>
      <p:pic>
        <p:nvPicPr>
          <p:cNvPr id="7" name="Picture 6">
            <a:extLst>
              <a:ext uri="{FF2B5EF4-FFF2-40B4-BE49-F238E27FC236}">
                <a16:creationId xmlns:a16="http://schemas.microsoft.com/office/drawing/2014/main" id="{A2C21FE9-7355-41A8-AE48-06A336A902B7}"/>
              </a:ext>
            </a:extLst>
          </p:cNvPr>
          <p:cNvPicPr>
            <a:picLocks noChangeAspect="1"/>
          </p:cNvPicPr>
          <p:nvPr/>
        </p:nvPicPr>
        <p:blipFill>
          <a:blip r:embed="rId5"/>
          <a:stretch>
            <a:fillRect/>
          </a:stretch>
        </p:blipFill>
        <p:spPr>
          <a:xfrm>
            <a:off x="5922481" y="1341078"/>
            <a:ext cx="2814550" cy="1339702"/>
          </a:xfrm>
          <a:prstGeom prst="rect">
            <a:avLst/>
          </a:prstGeom>
        </p:spPr>
      </p:pic>
      <p:grpSp>
        <p:nvGrpSpPr>
          <p:cNvPr id="41" name="Google Shape;9893;p89">
            <a:extLst>
              <a:ext uri="{FF2B5EF4-FFF2-40B4-BE49-F238E27FC236}">
                <a16:creationId xmlns:a16="http://schemas.microsoft.com/office/drawing/2014/main" id="{238ED4C8-BF5B-4E1F-811C-A4C29F35AA67}"/>
              </a:ext>
            </a:extLst>
          </p:cNvPr>
          <p:cNvGrpSpPr/>
          <p:nvPr/>
        </p:nvGrpSpPr>
        <p:grpSpPr>
          <a:xfrm rot="2588526">
            <a:off x="3092276" y="1851550"/>
            <a:ext cx="317645" cy="318757"/>
            <a:chOff x="5779408" y="3699191"/>
            <a:chExt cx="317645" cy="318757"/>
          </a:xfrm>
        </p:grpSpPr>
        <p:sp>
          <p:nvSpPr>
            <p:cNvPr id="42" name="Google Shape;9894;p89">
              <a:extLst>
                <a:ext uri="{FF2B5EF4-FFF2-40B4-BE49-F238E27FC236}">
                  <a16:creationId xmlns:a16="http://schemas.microsoft.com/office/drawing/2014/main" id="{EC19545A-515D-416C-8261-78EADBD624A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95;p89">
              <a:extLst>
                <a:ext uri="{FF2B5EF4-FFF2-40B4-BE49-F238E27FC236}">
                  <a16:creationId xmlns:a16="http://schemas.microsoft.com/office/drawing/2014/main" id="{537DA675-F6F3-4E59-8895-E97508E36DA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0216;p90">
            <a:extLst>
              <a:ext uri="{FF2B5EF4-FFF2-40B4-BE49-F238E27FC236}">
                <a16:creationId xmlns:a16="http://schemas.microsoft.com/office/drawing/2014/main" id="{71DDFB62-79AA-4D2D-A32B-9A5CABD19572}"/>
              </a:ext>
            </a:extLst>
          </p:cNvPr>
          <p:cNvSpPr/>
          <p:nvPr/>
        </p:nvSpPr>
        <p:spPr>
          <a:xfrm rot="2477797">
            <a:off x="5296186" y="1658679"/>
            <a:ext cx="444013" cy="352250"/>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6;p90">
            <a:extLst>
              <a:ext uri="{FF2B5EF4-FFF2-40B4-BE49-F238E27FC236}">
                <a16:creationId xmlns:a16="http://schemas.microsoft.com/office/drawing/2014/main" id="{DA0D3E0B-C1D8-42D6-93F7-A481935C7C47}"/>
              </a:ext>
            </a:extLst>
          </p:cNvPr>
          <p:cNvSpPr/>
          <p:nvPr/>
        </p:nvSpPr>
        <p:spPr>
          <a:xfrm rot="2477797">
            <a:off x="5356817" y="1937518"/>
            <a:ext cx="444013" cy="352250"/>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9">
                                            <p:txEl>
                                              <p:pRg st="0" end="0"/>
                                            </p:txEl>
                                          </p:spTgt>
                                        </p:tgtEl>
                                        <p:attrNameLst>
                                          <p:attrName>style.visibility</p:attrName>
                                        </p:attrNameLst>
                                      </p:cBhvr>
                                      <p:to>
                                        <p:strVal val="visible"/>
                                      </p:to>
                                    </p:set>
                                    <p:animEffect transition="in" filter="fade">
                                      <p:cBhvr>
                                        <p:cTn id="7" dur="1000"/>
                                        <p:tgtEl>
                                          <p:spTgt spid="709">
                                            <p:txEl>
                                              <p:pRg st="0" end="0"/>
                                            </p:txEl>
                                          </p:spTgt>
                                        </p:tgtEl>
                                      </p:cBhvr>
                                    </p:animEffect>
                                    <p:anim calcmode="lin" valueType="num">
                                      <p:cBhvr>
                                        <p:cTn id="8" dur="1000" fill="hold"/>
                                        <p:tgtEl>
                                          <p:spTgt spid="70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12">
                                            <p:txEl>
                                              <p:pRg st="0" end="0"/>
                                            </p:txEl>
                                          </p:spTgt>
                                        </p:tgtEl>
                                        <p:attrNameLst>
                                          <p:attrName>style.visibility</p:attrName>
                                        </p:attrNameLst>
                                      </p:cBhvr>
                                      <p:to>
                                        <p:strVal val="visible"/>
                                      </p:to>
                                    </p:set>
                                    <p:animEffect transition="in" filter="fade">
                                      <p:cBhvr>
                                        <p:cTn id="12" dur="1000"/>
                                        <p:tgtEl>
                                          <p:spTgt spid="712">
                                            <p:txEl>
                                              <p:pRg st="0" end="0"/>
                                            </p:txEl>
                                          </p:spTgt>
                                        </p:tgtEl>
                                      </p:cBhvr>
                                    </p:animEffect>
                                    <p:anim calcmode="lin" valueType="num">
                                      <p:cBhvr>
                                        <p:cTn id="13" dur="1000" fill="hold"/>
                                        <p:tgtEl>
                                          <p:spTgt spid="71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1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10">
                                            <p:txEl>
                                              <p:pRg st="0" end="0"/>
                                            </p:txEl>
                                          </p:spTgt>
                                        </p:tgtEl>
                                        <p:attrNameLst>
                                          <p:attrName>style.visibility</p:attrName>
                                        </p:attrNameLst>
                                      </p:cBhvr>
                                      <p:to>
                                        <p:strVal val="visible"/>
                                      </p:to>
                                    </p:set>
                                    <p:anim calcmode="lin" valueType="num">
                                      <p:cBhvr additive="base">
                                        <p:cTn id="29" dur="500" fill="hold"/>
                                        <p:tgtEl>
                                          <p:spTgt spid="71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0">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13">
                                            <p:txEl>
                                              <p:pRg st="0" end="0"/>
                                            </p:txEl>
                                          </p:spTgt>
                                        </p:tgtEl>
                                        <p:attrNameLst>
                                          <p:attrName>style.visibility</p:attrName>
                                        </p:attrNameLst>
                                      </p:cBhvr>
                                      <p:to>
                                        <p:strVal val="visible"/>
                                      </p:to>
                                    </p:set>
                                    <p:anim calcmode="lin" valueType="num">
                                      <p:cBhvr additive="base">
                                        <p:cTn id="33" dur="500" fill="hold"/>
                                        <p:tgtEl>
                                          <p:spTgt spid="7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3">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ppt_x"/>
                                          </p:val>
                                        </p:tav>
                                        <p:tav tm="100000">
                                          <p:val>
                                            <p:strVal val="#ppt_x"/>
                                          </p:val>
                                        </p:tav>
                                      </p:tavLst>
                                    </p:anim>
                                    <p:anim calcmode="lin" valueType="num">
                                      <p:cBhvr additive="base">
                                        <p:cTn id="42" dur="500" fill="hold"/>
                                        <p:tgtEl>
                                          <p:spTgt spid="4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ppt_x"/>
                                          </p:val>
                                        </p:tav>
                                        <p:tav tm="100000">
                                          <p:val>
                                            <p:strVal val="#ppt_x"/>
                                          </p:val>
                                        </p:tav>
                                      </p:tavLst>
                                    </p:anim>
                                    <p:anim calcmode="lin" valueType="num">
                                      <p:cBhvr additive="base">
                                        <p:cTn id="4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708">
                                            <p:txEl>
                                              <p:pRg st="0" end="0"/>
                                            </p:txEl>
                                          </p:spTgt>
                                        </p:tgtEl>
                                        <p:attrNameLst>
                                          <p:attrName>style.visibility</p:attrName>
                                        </p:attrNameLst>
                                      </p:cBhvr>
                                      <p:to>
                                        <p:strVal val="visible"/>
                                      </p:to>
                                    </p:set>
                                    <p:animEffect transition="in" filter="fade">
                                      <p:cBhvr>
                                        <p:cTn id="51" dur="1000"/>
                                        <p:tgtEl>
                                          <p:spTgt spid="708">
                                            <p:txEl>
                                              <p:pRg st="0" end="0"/>
                                            </p:txEl>
                                          </p:spTgt>
                                        </p:tgtEl>
                                      </p:cBhvr>
                                    </p:animEffect>
                                    <p:anim calcmode="lin" valueType="num">
                                      <p:cBhvr>
                                        <p:cTn id="52" dur="1000" fill="hold"/>
                                        <p:tgtEl>
                                          <p:spTgt spid="708">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708">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14">
                                            <p:txEl>
                                              <p:pRg st="0" end="0"/>
                                            </p:txEl>
                                          </p:spTgt>
                                        </p:tgtEl>
                                        <p:attrNameLst>
                                          <p:attrName>style.visibility</p:attrName>
                                        </p:attrNameLst>
                                      </p:cBhvr>
                                      <p:to>
                                        <p:strVal val="visible"/>
                                      </p:to>
                                    </p:set>
                                    <p:animEffect transition="in" filter="fade">
                                      <p:cBhvr>
                                        <p:cTn id="56" dur="1000"/>
                                        <p:tgtEl>
                                          <p:spTgt spid="714">
                                            <p:txEl>
                                              <p:pRg st="0" end="0"/>
                                            </p:txEl>
                                          </p:spTgt>
                                        </p:tgtEl>
                                      </p:cBhvr>
                                    </p:animEffect>
                                    <p:anim calcmode="lin" valueType="num">
                                      <p:cBhvr>
                                        <p:cTn id="57" dur="1000" fill="hold"/>
                                        <p:tgtEl>
                                          <p:spTgt spid="714">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714">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 grpId="0" build="p"/>
      <p:bldP spid="709" grpId="0" build="p"/>
      <p:bldP spid="710" grpId="0" build="p"/>
      <p:bldP spid="712" grpId="0" build="p"/>
      <p:bldP spid="713" grpId="0" build="p"/>
      <p:bldP spid="714" grpId="0" build="p"/>
      <p:bldP spid="44" grpId="0" animBg="1"/>
      <p:bldP spid="46" grpId="0" animBg="1"/>
    </p:bldLst>
  </p:timing>
</p:sld>
</file>

<file path=ppt/theme/theme1.xml><?xml version="1.0" encoding="utf-8"?>
<a:theme xmlns:a="http://schemas.openxmlformats.org/drawingml/2006/main" name="Celebrating National Video Games Day Gameplaying In Streaming Platforms by Slidesgo">
  <a:themeElements>
    <a:clrScheme name="Simple Light">
      <a:dk1>
        <a:srgbClr val="191919"/>
      </a:dk1>
      <a:lt1>
        <a:srgbClr val="E2DCCF"/>
      </a:lt1>
      <a:dk2>
        <a:srgbClr val="FFFFFF"/>
      </a:dk2>
      <a:lt2>
        <a:srgbClr val="FFFFFF"/>
      </a:lt2>
      <a:accent1>
        <a:srgbClr val="F2C445"/>
      </a:accent1>
      <a:accent2>
        <a:srgbClr val="CF60E1"/>
      </a:accent2>
      <a:accent3>
        <a:srgbClr val="8051FF"/>
      </a:accent3>
      <a:accent4>
        <a:srgbClr val="49C49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830</Words>
  <Application>Microsoft Office PowerPoint</Application>
  <PresentationFormat>On-screen Show (16:9)</PresentationFormat>
  <Paragraphs>115</Paragraphs>
  <Slides>24</Slides>
  <Notes>24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Bebas Neue</vt:lpstr>
      <vt:lpstr>Open Sans</vt:lpstr>
      <vt:lpstr>Unna</vt:lpstr>
      <vt:lpstr>Celebrating National Video Games Day Gameplaying In Streaming Platforms by Slidesgo</vt:lpstr>
      <vt:lpstr>Game Shooter 3D Unity Multiplayer</vt:lpstr>
      <vt:lpstr>PHÂN CÔNG CÔNG VIỆC</vt:lpstr>
      <vt:lpstr>01</vt:lpstr>
      <vt:lpstr>01</vt:lpstr>
      <vt:lpstr>Kịch bản của game</vt:lpstr>
      <vt:lpstr>Luật chơi và hướng dẫn</vt:lpstr>
      <vt:lpstr>02</vt:lpstr>
      <vt:lpstr>Xây dựng bản đồ</vt:lpstr>
      <vt:lpstr>Cách thức xây dựng</vt:lpstr>
      <vt:lpstr>Unity asset store</vt:lpstr>
      <vt:lpstr>Xây dựng nhân vật</vt:lpstr>
      <vt:lpstr>Xây dựng nhân vật</vt:lpstr>
      <vt:lpstr>sketchfab.com</vt:lpstr>
      <vt:lpstr>Vũ khí</vt:lpstr>
      <vt:lpstr>Photonengine</vt:lpstr>
      <vt:lpstr>PowerPoint Presentation</vt:lpstr>
      <vt:lpstr>PowerPoint Presentation</vt:lpstr>
      <vt:lpstr>Build game</vt:lpstr>
      <vt:lpstr>Đóng gói sản phẩm</vt:lpstr>
      <vt:lpstr>PowerPoint Presentation</vt:lpstr>
      <vt:lpstr>Đánh giá</vt:lpstr>
      <vt:lpstr>Kết quả sau khi làm và thử nghiệm</vt:lpstr>
      <vt:lpstr>Mục tiêu hướng đến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Shooter 3D Unity Multiplayer</dc:title>
  <cp:lastModifiedBy>Nguyễn Duy</cp:lastModifiedBy>
  <cp:revision>7</cp:revision>
  <dcterms:modified xsi:type="dcterms:W3CDTF">2023-06-12T19:32:11Z</dcterms:modified>
</cp:coreProperties>
</file>